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66"/>
  </p:notesMasterIdLst>
  <p:handoutMasterIdLst>
    <p:handoutMasterId r:id="rId67"/>
  </p:handoutMasterIdLst>
  <p:sldIdLst>
    <p:sldId id="256" r:id="rId3"/>
    <p:sldId id="427" r:id="rId4"/>
    <p:sldId id="370" r:id="rId5"/>
    <p:sldId id="363" r:id="rId6"/>
    <p:sldId id="364" r:id="rId7"/>
    <p:sldId id="365" r:id="rId8"/>
    <p:sldId id="366" r:id="rId9"/>
    <p:sldId id="367" r:id="rId10"/>
    <p:sldId id="371" r:id="rId11"/>
    <p:sldId id="379" r:id="rId12"/>
    <p:sldId id="359" r:id="rId13"/>
    <p:sldId id="395" r:id="rId14"/>
    <p:sldId id="355" r:id="rId15"/>
    <p:sldId id="357" r:id="rId16"/>
    <p:sldId id="401" r:id="rId17"/>
    <p:sldId id="413" r:id="rId18"/>
    <p:sldId id="362" r:id="rId19"/>
    <p:sldId id="414" r:id="rId20"/>
    <p:sldId id="415" r:id="rId21"/>
    <p:sldId id="350" r:id="rId22"/>
    <p:sldId id="416" r:id="rId23"/>
    <p:sldId id="361" r:id="rId24"/>
    <p:sldId id="397" r:id="rId25"/>
    <p:sldId id="398" r:id="rId26"/>
    <p:sldId id="402" r:id="rId27"/>
    <p:sldId id="399" r:id="rId28"/>
    <p:sldId id="400" r:id="rId29"/>
    <p:sldId id="404" r:id="rId30"/>
    <p:sldId id="380" r:id="rId31"/>
    <p:sldId id="381" r:id="rId32"/>
    <p:sldId id="407" r:id="rId33"/>
    <p:sldId id="382" r:id="rId34"/>
    <p:sldId id="383" r:id="rId35"/>
    <p:sldId id="384" r:id="rId36"/>
    <p:sldId id="408" r:id="rId37"/>
    <p:sldId id="372" r:id="rId38"/>
    <p:sldId id="373" r:id="rId39"/>
    <p:sldId id="406" r:id="rId40"/>
    <p:sldId id="374" r:id="rId41"/>
    <p:sldId id="428" r:id="rId42"/>
    <p:sldId id="425" r:id="rId43"/>
    <p:sldId id="426" r:id="rId44"/>
    <p:sldId id="375" r:id="rId45"/>
    <p:sldId id="376" r:id="rId46"/>
    <p:sldId id="377" r:id="rId47"/>
    <p:sldId id="378" r:id="rId48"/>
    <p:sldId id="369" r:id="rId49"/>
    <p:sldId id="390" r:id="rId50"/>
    <p:sldId id="410" r:id="rId51"/>
    <p:sldId id="260" r:id="rId52"/>
    <p:sldId id="258" r:id="rId53"/>
    <p:sldId id="261" r:id="rId54"/>
    <p:sldId id="391" r:id="rId55"/>
    <p:sldId id="393" r:id="rId56"/>
    <p:sldId id="417" r:id="rId57"/>
    <p:sldId id="421" r:id="rId58"/>
    <p:sldId id="418" r:id="rId59"/>
    <p:sldId id="422" r:id="rId60"/>
    <p:sldId id="419" r:id="rId61"/>
    <p:sldId id="423" r:id="rId62"/>
    <p:sldId id="420" r:id="rId63"/>
    <p:sldId id="424" r:id="rId64"/>
    <p:sldId id="409" r:id="rId65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09558F-E99A-46CD-8C15-67EDDDBBC2E7}">
          <p14:sldIdLst>
            <p14:sldId id="256"/>
            <p14:sldId id="427"/>
          </p14:sldIdLst>
        </p14:section>
        <p14:section name="Presenting" id="{521841E0-B2EE-40C2-A871-80C2DD4A9E42}">
          <p14:sldIdLst>
            <p14:sldId id="370"/>
            <p14:sldId id="363"/>
            <p14:sldId id="364"/>
            <p14:sldId id="365"/>
            <p14:sldId id="366"/>
            <p14:sldId id="367"/>
            <p14:sldId id="371"/>
            <p14:sldId id="379"/>
          </p14:sldIdLst>
        </p14:section>
        <p14:section name="Charts" id="{0DF6CEBD-B404-4DDC-A002-F43719DB9A66}">
          <p14:sldIdLst>
            <p14:sldId id="359"/>
            <p14:sldId id="395"/>
            <p14:sldId id="355"/>
            <p14:sldId id="357"/>
            <p14:sldId id="401"/>
            <p14:sldId id="413"/>
            <p14:sldId id="362"/>
            <p14:sldId id="414"/>
            <p14:sldId id="415"/>
            <p14:sldId id="350"/>
            <p14:sldId id="416"/>
            <p14:sldId id="361"/>
          </p14:sldIdLst>
        </p14:section>
        <p14:section name="Backgrounds" id="{653BC131-33D9-4456-AE35-9EAB83DB092A}">
          <p14:sldIdLst>
            <p14:sldId id="397"/>
            <p14:sldId id="398"/>
            <p14:sldId id="402"/>
            <p14:sldId id="399"/>
            <p14:sldId id="400"/>
            <p14:sldId id="404"/>
          </p14:sldIdLst>
        </p14:section>
        <p14:section name="Arranging" id="{EF8A6959-5768-4DB3-BC0D-43F9E5A08684}">
          <p14:sldIdLst>
            <p14:sldId id="380"/>
            <p14:sldId id="381"/>
            <p14:sldId id="407"/>
            <p14:sldId id="382"/>
            <p14:sldId id="383"/>
            <p14:sldId id="384"/>
            <p14:sldId id="408"/>
          </p14:sldIdLst>
        </p14:section>
        <p14:section name="Movement" id="{4021E37D-A232-40B9-8468-48049D1B308E}">
          <p14:sldIdLst>
            <p14:sldId id="372"/>
            <p14:sldId id="373"/>
            <p14:sldId id="406"/>
            <p14:sldId id="374"/>
            <p14:sldId id="428"/>
            <p14:sldId id="425"/>
            <p14:sldId id="426"/>
            <p14:sldId id="375"/>
            <p14:sldId id="376"/>
            <p14:sldId id="377"/>
            <p14:sldId id="378"/>
          </p14:sldIdLst>
        </p14:section>
        <p14:section name="Miscellaneous" id="{BAF6E43D-D749-46FE-B407-944D3290B487}">
          <p14:sldIdLst>
            <p14:sldId id="369"/>
            <p14:sldId id="390"/>
            <p14:sldId id="410"/>
            <p14:sldId id="260"/>
            <p14:sldId id="258"/>
            <p14:sldId id="261"/>
            <p14:sldId id="391"/>
            <p14:sldId id="393"/>
            <p14:sldId id="417"/>
            <p14:sldId id="421"/>
            <p14:sldId id="418"/>
            <p14:sldId id="422"/>
            <p14:sldId id="419"/>
            <p14:sldId id="423"/>
            <p14:sldId id="420"/>
            <p14:sldId id="424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624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75" autoAdjust="0"/>
    <p:restoredTop sz="94737" autoAdjust="0"/>
  </p:normalViewPr>
  <p:slideViewPr>
    <p:cSldViewPr>
      <p:cViewPr varScale="1">
        <p:scale>
          <a:sx n="59" d="100"/>
          <a:sy n="59" d="100"/>
        </p:scale>
        <p:origin x="590" y="34"/>
      </p:cViewPr>
      <p:guideLst>
        <p:guide orient="horz" pos="2160"/>
        <p:guide pos="2880"/>
        <p:guide pos="624"/>
      </p:guideLst>
    </p:cSldViewPr>
  </p:slideViewPr>
  <p:outlineViewPr>
    <p:cViewPr>
      <p:scale>
        <a:sx n="33" d="100"/>
        <a:sy n="33" d="100"/>
      </p:scale>
      <p:origin x="0" y="-2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9-450B-9584-F53CF07EED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E9-450B-9584-F53CF07EED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E9-450B-9584-F53CF07EE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9384832"/>
        <c:axId val="859386144"/>
      </c:barChart>
      <c:catAx>
        <c:axId val="85938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386144"/>
        <c:crosses val="autoZero"/>
        <c:auto val="1"/>
        <c:lblAlgn val="ctr"/>
        <c:lblOffset val="100"/>
        <c:noMultiLvlLbl val="0"/>
      </c:catAx>
      <c:valAx>
        <c:axId val="859386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938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p3d/>
      </c:spPr>
    </c:sideWall>
    <c:backWall>
      <c:thickness val="0"/>
      <c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2.1</c:v>
                </c:pt>
                <c:pt idx="1">
                  <c:v>2.5</c:v>
                </c:pt>
                <c:pt idx="2">
                  <c:v>3.5</c:v>
                </c:pt>
                <c:pt idx="3">
                  <c:v>7.3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3F1-43F1-9932-C292AEA99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shape val="box"/>
        <c:axId val="640361720"/>
        <c:axId val="640364672"/>
        <c:axId val="0"/>
      </c:bar3DChart>
      <c:catAx>
        <c:axId val="64036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64672"/>
        <c:crosses val="autoZero"/>
        <c:auto val="1"/>
        <c:lblAlgn val="ctr"/>
        <c:lblOffset val="100"/>
        <c:noMultiLvlLbl val="0"/>
      </c:catAx>
      <c:valAx>
        <c:axId val="64036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6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4">
            <a:lumMod val="89000"/>
          </a:schemeClr>
        </a:gs>
        <a:gs pos="23000">
          <a:schemeClr val="accent4">
            <a:lumMod val="89000"/>
          </a:schemeClr>
        </a:gs>
        <a:gs pos="69000">
          <a:schemeClr val="accent4">
            <a:lumMod val="75000"/>
          </a:schemeClr>
        </a:gs>
        <a:gs pos="97000">
          <a:schemeClr val="accent4">
            <a:lumMod val="70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762000" h="762000"/>
              <a:bevelB w="762000" h="7620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762000" h="762000"/>
                <a:bevelB w="762000" h="762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116-4106-B966-6EF2D58928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762000" h="762000"/>
                <a:bevelB w="762000" h="762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116-4106-B966-6EF2D58928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762000" h="762000"/>
                <a:bevelB w="762000" h="762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116-4106-B966-6EF2D58928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 w="762000" h="762000"/>
                <a:bevelB w="762000" h="762000"/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116-4106-B966-6EF2D58928FC}"/>
              </c:ext>
            </c:extLst>
          </c:dPt>
          <c:dLbls>
            <c:dLbl>
              <c:idx val="0"/>
              <c:layout>
                <c:manualLayout>
                  <c:x val="-0.12160418380538254"/>
                  <c:y val="0.119287659136065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16-4106-B966-6EF2D58928FC}"/>
                </c:ext>
              </c:extLst>
            </c:dLbl>
            <c:dLbl>
              <c:idx val="1"/>
              <c:layout>
                <c:manualLayout>
                  <c:x val="-0.1912757080738042"/>
                  <c:y val="6.913503569063209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16-4106-B966-6EF2D58928FC}"/>
                </c:ext>
              </c:extLst>
            </c:dLbl>
            <c:dLbl>
              <c:idx val="2"/>
              <c:layout>
                <c:manualLayout>
                  <c:x val="-0.14925373134328368"/>
                  <c:y val="-0.1864973140039738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16-4106-B966-6EF2D58928FC}"/>
                </c:ext>
              </c:extLst>
            </c:dLbl>
            <c:dLbl>
              <c:idx val="3"/>
              <c:layout>
                <c:manualLayout>
                  <c:x val="0.17854624515219178"/>
                  <c:y val="-0.149871219368606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16-4106-B966-6EF2D58928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1.8</c:v>
                </c:pt>
                <c:pt idx="2">
                  <c:v>3.2</c:v>
                </c:pt>
                <c:pt idx="3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16-4106-B966-6EF2D58928F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6C-4C1D-B8DF-0D29F56C67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6C-4C1D-B8DF-0D29F56C67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56C-4C1D-B8DF-0D29F56C67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56C-4C1D-B8DF-0D29F56C67D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0-49B6-A728-A7DC13F1D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7E-4567-B84A-22A33956E0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7E-4567-B84A-22A33956E0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7E-4567-B84A-22A33956E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5474520"/>
        <c:axId val="1265474848"/>
        <c:axId val="0"/>
      </c:bar3DChart>
      <c:catAx>
        <c:axId val="1265474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474848"/>
        <c:crosses val="autoZero"/>
        <c:auto val="1"/>
        <c:lblAlgn val="ctr"/>
        <c:lblOffset val="100"/>
        <c:noMultiLvlLbl val="0"/>
      </c:catAx>
      <c:valAx>
        <c:axId val="126547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474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p3d/>
      </c:spPr>
    </c:sideWall>
    <c:backWall>
      <c:thickness val="0"/>
      <c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2.1</c:v>
                </c:pt>
                <c:pt idx="1">
                  <c:v>2.5</c:v>
                </c:pt>
                <c:pt idx="2">
                  <c:v>3.5</c:v>
                </c:pt>
                <c:pt idx="3">
                  <c:v>7.3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37C-4EE8-A0ED-F2D852DF4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shape val="box"/>
        <c:axId val="640361720"/>
        <c:axId val="640364672"/>
        <c:axId val="0"/>
      </c:bar3DChart>
      <c:catAx>
        <c:axId val="64036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64672"/>
        <c:crosses val="autoZero"/>
        <c:auto val="1"/>
        <c:lblAlgn val="ctr"/>
        <c:lblOffset val="100"/>
        <c:noMultiLvlLbl val="0"/>
      </c:catAx>
      <c:valAx>
        <c:axId val="64036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6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4">
            <a:lumMod val="89000"/>
          </a:schemeClr>
        </a:gs>
        <a:gs pos="23000">
          <a:schemeClr val="accent4">
            <a:lumMod val="89000"/>
          </a:schemeClr>
        </a:gs>
        <a:gs pos="69000">
          <a:schemeClr val="accent4">
            <a:lumMod val="75000"/>
          </a:schemeClr>
        </a:gs>
        <a:gs pos="97000">
          <a:schemeClr val="accent4">
            <a:lumMod val="70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p3d/>
      </c:spPr>
    </c:sideWall>
    <c:backWall>
      <c:thickness val="0"/>
      <c:sp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2.1</c:v>
                </c:pt>
                <c:pt idx="1">
                  <c:v>2.5</c:v>
                </c:pt>
                <c:pt idx="2">
                  <c:v>3.5</c:v>
                </c:pt>
                <c:pt idx="3">
                  <c:v>7.3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37C-4EE8-A0ED-F2D852DF4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shape val="box"/>
        <c:axId val="640361720"/>
        <c:axId val="640364672"/>
        <c:axId val="0"/>
      </c:bar3DChart>
      <c:catAx>
        <c:axId val="64036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64672"/>
        <c:crosses val="autoZero"/>
        <c:auto val="1"/>
        <c:lblAlgn val="ctr"/>
        <c:lblOffset val="100"/>
        <c:noMultiLvlLbl val="0"/>
      </c:catAx>
      <c:valAx>
        <c:axId val="64036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036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accent4">
            <a:lumMod val="89000"/>
          </a:schemeClr>
        </a:gs>
        <a:gs pos="23000">
          <a:schemeClr val="accent4">
            <a:lumMod val="89000"/>
          </a:schemeClr>
        </a:gs>
        <a:gs pos="69000">
          <a:schemeClr val="accent4">
            <a:lumMod val="75000"/>
          </a:schemeClr>
        </a:gs>
        <a:gs pos="97000">
          <a:schemeClr val="accent4">
            <a:lumMod val="70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4" Type="http://schemas.openxmlformats.org/officeDocument/2006/relationships/image" Target="../media/image6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4" Type="http://schemas.openxmlformats.org/officeDocument/2006/relationships/image" Target="../media/image6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A3AE8-5147-4DF8-A068-6B07FE4DF23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64886AF-1ED5-4481-AC89-8894640B1530}">
      <dgm:prSet/>
      <dgm:spPr/>
      <dgm:t>
        <a:bodyPr/>
        <a:lstStyle/>
        <a:p>
          <a:r>
            <a:rPr lang="en-US"/>
            <a:t>Instead of bullet points</a:t>
          </a:r>
        </a:p>
      </dgm:t>
    </dgm:pt>
    <dgm:pt modelId="{4C2B17E7-8794-4171-8D46-AAB3B50D3618}" type="parTrans" cxnId="{FA4BBF05-A665-449B-8967-0D8EBF41BA53}">
      <dgm:prSet/>
      <dgm:spPr/>
      <dgm:t>
        <a:bodyPr/>
        <a:lstStyle/>
        <a:p>
          <a:endParaRPr lang="en-US"/>
        </a:p>
      </dgm:t>
    </dgm:pt>
    <dgm:pt modelId="{57E4DA61-0C3C-437F-83A3-23E049330C38}" type="sibTrans" cxnId="{FA4BBF05-A665-449B-8967-0D8EBF41BA53}">
      <dgm:prSet/>
      <dgm:spPr/>
      <dgm:t>
        <a:bodyPr/>
        <a:lstStyle/>
        <a:p>
          <a:endParaRPr lang="en-US"/>
        </a:p>
      </dgm:t>
    </dgm:pt>
    <dgm:pt modelId="{A2A2E064-5393-4EC1-A8CE-7459FAA52479}">
      <dgm:prSet/>
      <dgm:spPr/>
      <dgm:t>
        <a:bodyPr/>
        <a:lstStyle/>
        <a:p>
          <a:r>
            <a:rPr lang="en-US"/>
            <a:t>Use SmartArt</a:t>
          </a:r>
        </a:p>
      </dgm:t>
    </dgm:pt>
    <dgm:pt modelId="{1A512A83-7DA3-4EE7-9CB6-83901FBC519F}" type="parTrans" cxnId="{EB84ABC0-9DA8-49F1-A8CB-664B28294019}">
      <dgm:prSet/>
      <dgm:spPr/>
      <dgm:t>
        <a:bodyPr/>
        <a:lstStyle/>
        <a:p>
          <a:endParaRPr lang="en-US"/>
        </a:p>
      </dgm:t>
    </dgm:pt>
    <dgm:pt modelId="{8460E913-C5DE-4623-8745-F49E46DAD469}" type="sibTrans" cxnId="{EB84ABC0-9DA8-49F1-A8CB-664B28294019}">
      <dgm:prSet/>
      <dgm:spPr/>
      <dgm:t>
        <a:bodyPr/>
        <a:lstStyle/>
        <a:p>
          <a:endParaRPr lang="en-US"/>
        </a:p>
      </dgm:t>
    </dgm:pt>
    <dgm:pt modelId="{57C6C258-85C7-41A8-B45F-F05A51871EFE}">
      <dgm:prSet/>
      <dgm:spPr/>
      <dgm:t>
        <a:bodyPr/>
        <a:lstStyle/>
        <a:p>
          <a:r>
            <a:rPr lang="en-US"/>
            <a:t>To attract attention</a:t>
          </a:r>
        </a:p>
      </dgm:t>
    </dgm:pt>
    <dgm:pt modelId="{32C07949-D36A-41D6-8E5B-7F1AE8DAB86E}" type="parTrans" cxnId="{A4DF18F9-2967-4670-B914-41F947BB0A6E}">
      <dgm:prSet/>
      <dgm:spPr/>
      <dgm:t>
        <a:bodyPr/>
        <a:lstStyle/>
        <a:p>
          <a:endParaRPr lang="en-US"/>
        </a:p>
      </dgm:t>
    </dgm:pt>
    <dgm:pt modelId="{B1F1A80C-B047-4027-8649-CB28C97822DC}" type="sibTrans" cxnId="{A4DF18F9-2967-4670-B914-41F947BB0A6E}">
      <dgm:prSet/>
      <dgm:spPr/>
      <dgm:t>
        <a:bodyPr/>
        <a:lstStyle/>
        <a:p>
          <a:endParaRPr lang="en-US"/>
        </a:p>
      </dgm:t>
    </dgm:pt>
    <dgm:pt modelId="{CC3B50B2-976F-4042-8D96-25A26C125A11}" type="pres">
      <dgm:prSet presAssocID="{D27A3AE8-5147-4DF8-A068-6B07FE4DF235}" presName="linear" presStyleCnt="0">
        <dgm:presLayoutVars>
          <dgm:animLvl val="lvl"/>
          <dgm:resizeHandles val="exact"/>
        </dgm:presLayoutVars>
      </dgm:prSet>
      <dgm:spPr/>
    </dgm:pt>
    <dgm:pt modelId="{47B08613-F8FC-4109-B15B-6B2E50CAA723}" type="pres">
      <dgm:prSet presAssocID="{564886AF-1ED5-4481-AC89-8894640B15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083B08C-4AF0-42FC-AB0A-99C98A2FBE50}" type="pres">
      <dgm:prSet presAssocID="{57E4DA61-0C3C-437F-83A3-23E049330C38}" presName="spacer" presStyleCnt="0"/>
      <dgm:spPr/>
    </dgm:pt>
    <dgm:pt modelId="{83B4CE97-9EB4-49E5-BF32-16F60380EF93}" type="pres">
      <dgm:prSet presAssocID="{A2A2E064-5393-4EC1-A8CE-7459FAA524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7CF7BE1-441D-4381-A61C-DD025739ABAB}" type="pres">
      <dgm:prSet presAssocID="{8460E913-C5DE-4623-8745-F49E46DAD469}" presName="spacer" presStyleCnt="0"/>
      <dgm:spPr/>
    </dgm:pt>
    <dgm:pt modelId="{5F95E6B7-98C0-4B64-8D3B-2E0E8E31E2CB}" type="pres">
      <dgm:prSet presAssocID="{57C6C258-85C7-41A8-B45F-F05A51871E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A4BBF05-A665-449B-8967-0D8EBF41BA53}" srcId="{D27A3AE8-5147-4DF8-A068-6B07FE4DF235}" destId="{564886AF-1ED5-4481-AC89-8894640B1530}" srcOrd="0" destOrd="0" parTransId="{4C2B17E7-8794-4171-8D46-AAB3B50D3618}" sibTransId="{57E4DA61-0C3C-437F-83A3-23E049330C38}"/>
    <dgm:cxn modelId="{6C6A2C07-1094-4579-8A8B-E8140AD99AB6}" type="presOf" srcId="{564886AF-1ED5-4481-AC89-8894640B1530}" destId="{47B08613-F8FC-4109-B15B-6B2E50CAA723}" srcOrd="0" destOrd="0" presId="urn:microsoft.com/office/officeart/2005/8/layout/vList2"/>
    <dgm:cxn modelId="{9866A121-59C8-4C59-9F4B-932ACC20C3D3}" type="presOf" srcId="{57C6C258-85C7-41A8-B45F-F05A51871EFE}" destId="{5F95E6B7-98C0-4B64-8D3B-2E0E8E31E2CB}" srcOrd="0" destOrd="0" presId="urn:microsoft.com/office/officeart/2005/8/layout/vList2"/>
    <dgm:cxn modelId="{EB84ABC0-9DA8-49F1-A8CB-664B28294019}" srcId="{D27A3AE8-5147-4DF8-A068-6B07FE4DF235}" destId="{A2A2E064-5393-4EC1-A8CE-7459FAA52479}" srcOrd="1" destOrd="0" parTransId="{1A512A83-7DA3-4EE7-9CB6-83901FBC519F}" sibTransId="{8460E913-C5DE-4623-8745-F49E46DAD469}"/>
    <dgm:cxn modelId="{493F00CA-FB63-449B-817D-183432E7C323}" type="presOf" srcId="{D27A3AE8-5147-4DF8-A068-6B07FE4DF235}" destId="{CC3B50B2-976F-4042-8D96-25A26C125A11}" srcOrd="0" destOrd="0" presId="urn:microsoft.com/office/officeart/2005/8/layout/vList2"/>
    <dgm:cxn modelId="{1A6768D9-C734-4794-BE22-EB577B812B93}" type="presOf" srcId="{A2A2E064-5393-4EC1-A8CE-7459FAA52479}" destId="{83B4CE97-9EB4-49E5-BF32-16F60380EF93}" srcOrd="0" destOrd="0" presId="urn:microsoft.com/office/officeart/2005/8/layout/vList2"/>
    <dgm:cxn modelId="{A4DF18F9-2967-4670-B914-41F947BB0A6E}" srcId="{D27A3AE8-5147-4DF8-A068-6B07FE4DF235}" destId="{57C6C258-85C7-41A8-B45F-F05A51871EFE}" srcOrd="2" destOrd="0" parTransId="{32C07949-D36A-41D6-8E5B-7F1AE8DAB86E}" sibTransId="{B1F1A80C-B047-4027-8649-CB28C97822DC}"/>
    <dgm:cxn modelId="{AE6F3E55-23C8-4C81-94A5-8EF9EFA752A0}" type="presParOf" srcId="{CC3B50B2-976F-4042-8D96-25A26C125A11}" destId="{47B08613-F8FC-4109-B15B-6B2E50CAA723}" srcOrd="0" destOrd="0" presId="urn:microsoft.com/office/officeart/2005/8/layout/vList2"/>
    <dgm:cxn modelId="{34CD1E4D-998A-4849-B01D-497704171ACE}" type="presParOf" srcId="{CC3B50B2-976F-4042-8D96-25A26C125A11}" destId="{5083B08C-4AF0-42FC-AB0A-99C98A2FBE50}" srcOrd="1" destOrd="0" presId="urn:microsoft.com/office/officeart/2005/8/layout/vList2"/>
    <dgm:cxn modelId="{A16B1017-0DF6-48E6-9D19-0FEC950F321B}" type="presParOf" srcId="{CC3B50B2-976F-4042-8D96-25A26C125A11}" destId="{83B4CE97-9EB4-49E5-BF32-16F60380EF93}" srcOrd="2" destOrd="0" presId="urn:microsoft.com/office/officeart/2005/8/layout/vList2"/>
    <dgm:cxn modelId="{893478B9-A90A-401F-BA08-DC4EB1772A50}" type="presParOf" srcId="{CC3B50B2-976F-4042-8D96-25A26C125A11}" destId="{C7CF7BE1-441D-4381-A61C-DD025739ABAB}" srcOrd="3" destOrd="0" presId="urn:microsoft.com/office/officeart/2005/8/layout/vList2"/>
    <dgm:cxn modelId="{D24F4D37-7D86-466A-8990-3385CA7F005B}" type="presParOf" srcId="{CC3B50B2-976F-4042-8D96-25A26C125A11}" destId="{5F95E6B7-98C0-4B64-8D3B-2E0E8E31E2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8EB888-EE3F-44A6-92DC-7EFAB00736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99AAC62-5586-4FE7-B793-D78D830D63D2}">
      <dgm:prSet/>
      <dgm:spPr/>
      <dgm:t>
        <a:bodyPr/>
        <a:lstStyle/>
        <a:p>
          <a:r>
            <a:rPr lang="en-US" dirty="0"/>
            <a:t>Easy way to get a new design</a:t>
          </a:r>
        </a:p>
      </dgm:t>
    </dgm:pt>
    <dgm:pt modelId="{7A9A7DE6-054A-4347-ADA8-70944B1EF20D}" type="parTrans" cxnId="{A0654ED8-3314-41F5-9925-EC92151375A9}">
      <dgm:prSet/>
      <dgm:spPr/>
      <dgm:t>
        <a:bodyPr/>
        <a:lstStyle/>
        <a:p>
          <a:endParaRPr lang="en-US"/>
        </a:p>
      </dgm:t>
    </dgm:pt>
    <dgm:pt modelId="{48985537-DC23-4F45-8438-5D81BB9BE38E}" type="sibTrans" cxnId="{A0654ED8-3314-41F5-9925-EC92151375A9}">
      <dgm:prSet/>
      <dgm:spPr/>
      <dgm:t>
        <a:bodyPr/>
        <a:lstStyle/>
        <a:p>
          <a:endParaRPr lang="en-US"/>
        </a:p>
      </dgm:t>
    </dgm:pt>
    <dgm:pt modelId="{04E0091B-4FCC-4414-8A6F-58B07831D9F7}">
      <dgm:prSet/>
      <dgm:spPr/>
      <dgm:t>
        <a:bodyPr/>
        <a:lstStyle/>
        <a:p>
          <a:r>
            <a:rPr lang="en-US" dirty="0"/>
            <a:t>Click: Design &gt; Design Ideas</a:t>
          </a:r>
        </a:p>
      </dgm:t>
    </dgm:pt>
    <dgm:pt modelId="{836B7D88-B615-4045-A89B-BD6262A50FEC}" type="parTrans" cxnId="{F4CCC203-A052-4CEF-940B-452CA0E0F335}">
      <dgm:prSet/>
      <dgm:spPr/>
      <dgm:t>
        <a:bodyPr/>
        <a:lstStyle/>
        <a:p>
          <a:endParaRPr lang="en-US"/>
        </a:p>
      </dgm:t>
    </dgm:pt>
    <dgm:pt modelId="{C67ACC00-8949-4DB1-A25A-26E7C43F4157}" type="sibTrans" cxnId="{F4CCC203-A052-4CEF-940B-452CA0E0F335}">
      <dgm:prSet/>
      <dgm:spPr/>
      <dgm:t>
        <a:bodyPr/>
        <a:lstStyle/>
        <a:p>
          <a:endParaRPr lang="en-US"/>
        </a:p>
      </dgm:t>
    </dgm:pt>
    <dgm:pt modelId="{BB5A7488-3B2A-4D3D-A872-C648E7C367D8}" type="pres">
      <dgm:prSet presAssocID="{B98EB888-EE3F-44A6-92DC-7EFAB0073619}" presName="root" presStyleCnt="0">
        <dgm:presLayoutVars>
          <dgm:dir/>
          <dgm:resizeHandles val="exact"/>
        </dgm:presLayoutVars>
      </dgm:prSet>
      <dgm:spPr/>
    </dgm:pt>
    <dgm:pt modelId="{DACB23F6-7679-403A-935B-2E0B69E660BD}" type="pres">
      <dgm:prSet presAssocID="{499AAC62-5586-4FE7-B793-D78D830D63D2}" presName="compNode" presStyleCnt="0"/>
      <dgm:spPr/>
    </dgm:pt>
    <dgm:pt modelId="{D542C564-0E2A-4AB6-A10F-64A3252E3629}" type="pres">
      <dgm:prSet presAssocID="{499AAC62-5586-4FE7-B793-D78D830D63D2}" presName="bgRect" presStyleLbl="bgShp" presStyleIdx="0" presStyleCnt="2"/>
      <dgm:spPr/>
    </dgm:pt>
    <dgm:pt modelId="{A2E3D5F0-8096-4B69-A685-1CE4BE3257E4}" type="pres">
      <dgm:prSet presAssocID="{499AAC62-5586-4FE7-B793-D78D830D63D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110B9832-2D0F-48F8-82FD-0D7A52E59975}" type="pres">
      <dgm:prSet presAssocID="{499AAC62-5586-4FE7-B793-D78D830D63D2}" presName="spaceRect" presStyleCnt="0"/>
      <dgm:spPr/>
    </dgm:pt>
    <dgm:pt modelId="{25BCC250-EDA7-4341-91FF-BBBECBA349BA}" type="pres">
      <dgm:prSet presAssocID="{499AAC62-5586-4FE7-B793-D78D830D63D2}" presName="parTx" presStyleLbl="revTx" presStyleIdx="0" presStyleCnt="2">
        <dgm:presLayoutVars>
          <dgm:chMax val="0"/>
          <dgm:chPref val="0"/>
        </dgm:presLayoutVars>
      </dgm:prSet>
      <dgm:spPr/>
    </dgm:pt>
    <dgm:pt modelId="{0165BA36-4E75-4427-8CDF-1EEE52218DA6}" type="pres">
      <dgm:prSet presAssocID="{48985537-DC23-4F45-8438-5D81BB9BE38E}" presName="sibTrans" presStyleCnt="0"/>
      <dgm:spPr/>
    </dgm:pt>
    <dgm:pt modelId="{9B167AED-FE8F-4185-92AB-DAA5DC2A5FFC}" type="pres">
      <dgm:prSet presAssocID="{04E0091B-4FCC-4414-8A6F-58B07831D9F7}" presName="compNode" presStyleCnt="0"/>
      <dgm:spPr/>
    </dgm:pt>
    <dgm:pt modelId="{9D1EEE93-7F3C-4132-B5A8-CECAD6C2CFC9}" type="pres">
      <dgm:prSet presAssocID="{04E0091B-4FCC-4414-8A6F-58B07831D9F7}" presName="bgRect" presStyleLbl="bgShp" presStyleIdx="1" presStyleCnt="2"/>
      <dgm:spPr/>
    </dgm:pt>
    <dgm:pt modelId="{8326C0AD-3FAC-4A61-B1ED-FB0A97ED6C67}" type="pres">
      <dgm:prSet presAssocID="{04E0091B-4FCC-4414-8A6F-58B07831D9F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EF173634-A8E3-4E2B-9A83-BBC834711ABB}" type="pres">
      <dgm:prSet presAssocID="{04E0091B-4FCC-4414-8A6F-58B07831D9F7}" presName="spaceRect" presStyleCnt="0"/>
      <dgm:spPr/>
    </dgm:pt>
    <dgm:pt modelId="{66896F4E-2917-4129-96AC-7932E5065A10}" type="pres">
      <dgm:prSet presAssocID="{04E0091B-4FCC-4414-8A6F-58B07831D9F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4CCC203-A052-4CEF-940B-452CA0E0F335}" srcId="{B98EB888-EE3F-44A6-92DC-7EFAB0073619}" destId="{04E0091B-4FCC-4414-8A6F-58B07831D9F7}" srcOrd="1" destOrd="0" parTransId="{836B7D88-B615-4045-A89B-BD6262A50FEC}" sibTransId="{C67ACC00-8949-4DB1-A25A-26E7C43F4157}"/>
    <dgm:cxn modelId="{AC528D45-E013-46A0-8A39-76E9CC08137F}" type="presOf" srcId="{04E0091B-4FCC-4414-8A6F-58B07831D9F7}" destId="{66896F4E-2917-4129-96AC-7932E5065A10}" srcOrd="0" destOrd="0" presId="urn:microsoft.com/office/officeart/2018/2/layout/IconVerticalSolidList"/>
    <dgm:cxn modelId="{90BF5AD3-1156-4A59-AA37-D3842B99FD36}" type="presOf" srcId="{499AAC62-5586-4FE7-B793-D78D830D63D2}" destId="{25BCC250-EDA7-4341-91FF-BBBECBA349BA}" srcOrd="0" destOrd="0" presId="urn:microsoft.com/office/officeart/2018/2/layout/IconVerticalSolidList"/>
    <dgm:cxn modelId="{A0654ED8-3314-41F5-9925-EC92151375A9}" srcId="{B98EB888-EE3F-44A6-92DC-7EFAB0073619}" destId="{499AAC62-5586-4FE7-B793-D78D830D63D2}" srcOrd="0" destOrd="0" parTransId="{7A9A7DE6-054A-4347-ADA8-70944B1EF20D}" sibTransId="{48985537-DC23-4F45-8438-5D81BB9BE38E}"/>
    <dgm:cxn modelId="{8DC49DDC-644B-4CC9-9B9C-E071E7EFDF8D}" type="presOf" srcId="{B98EB888-EE3F-44A6-92DC-7EFAB0073619}" destId="{BB5A7488-3B2A-4D3D-A872-C648E7C367D8}" srcOrd="0" destOrd="0" presId="urn:microsoft.com/office/officeart/2018/2/layout/IconVerticalSolidList"/>
    <dgm:cxn modelId="{8CB4B3C8-BD67-4E5C-A8AF-DB3DA073BF06}" type="presParOf" srcId="{BB5A7488-3B2A-4D3D-A872-C648E7C367D8}" destId="{DACB23F6-7679-403A-935B-2E0B69E660BD}" srcOrd="0" destOrd="0" presId="urn:microsoft.com/office/officeart/2018/2/layout/IconVerticalSolidList"/>
    <dgm:cxn modelId="{27C91617-BF79-41EF-91A6-8FA6AE9B7361}" type="presParOf" srcId="{DACB23F6-7679-403A-935B-2E0B69E660BD}" destId="{D542C564-0E2A-4AB6-A10F-64A3252E3629}" srcOrd="0" destOrd="0" presId="urn:microsoft.com/office/officeart/2018/2/layout/IconVerticalSolidList"/>
    <dgm:cxn modelId="{405165C0-C045-46B8-8ABE-F6BB70D86535}" type="presParOf" srcId="{DACB23F6-7679-403A-935B-2E0B69E660BD}" destId="{A2E3D5F0-8096-4B69-A685-1CE4BE3257E4}" srcOrd="1" destOrd="0" presId="urn:microsoft.com/office/officeart/2018/2/layout/IconVerticalSolidList"/>
    <dgm:cxn modelId="{A0898169-57DD-4A28-9526-3E03691DFF6E}" type="presParOf" srcId="{DACB23F6-7679-403A-935B-2E0B69E660BD}" destId="{110B9832-2D0F-48F8-82FD-0D7A52E59975}" srcOrd="2" destOrd="0" presId="urn:microsoft.com/office/officeart/2018/2/layout/IconVerticalSolidList"/>
    <dgm:cxn modelId="{E8819641-F67A-420A-998C-2ED457A783FA}" type="presParOf" srcId="{DACB23F6-7679-403A-935B-2E0B69E660BD}" destId="{25BCC250-EDA7-4341-91FF-BBBECBA349BA}" srcOrd="3" destOrd="0" presId="urn:microsoft.com/office/officeart/2018/2/layout/IconVerticalSolidList"/>
    <dgm:cxn modelId="{18A02F21-794D-40D9-BEB5-1FE425B11D8D}" type="presParOf" srcId="{BB5A7488-3B2A-4D3D-A872-C648E7C367D8}" destId="{0165BA36-4E75-4427-8CDF-1EEE52218DA6}" srcOrd="1" destOrd="0" presId="urn:microsoft.com/office/officeart/2018/2/layout/IconVerticalSolidList"/>
    <dgm:cxn modelId="{B5109335-BABE-400A-BE54-7A86D1D44A88}" type="presParOf" srcId="{BB5A7488-3B2A-4D3D-A872-C648E7C367D8}" destId="{9B167AED-FE8F-4185-92AB-DAA5DC2A5FFC}" srcOrd="2" destOrd="0" presId="urn:microsoft.com/office/officeart/2018/2/layout/IconVerticalSolidList"/>
    <dgm:cxn modelId="{CACD149E-2408-4061-8B75-3A5ADC57558B}" type="presParOf" srcId="{9B167AED-FE8F-4185-92AB-DAA5DC2A5FFC}" destId="{9D1EEE93-7F3C-4132-B5A8-CECAD6C2CFC9}" srcOrd="0" destOrd="0" presId="urn:microsoft.com/office/officeart/2018/2/layout/IconVerticalSolidList"/>
    <dgm:cxn modelId="{2BDF9182-9695-4803-8D8B-ABE954CAD597}" type="presParOf" srcId="{9B167AED-FE8F-4185-92AB-DAA5DC2A5FFC}" destId="{8326C0AD-3FAC-4A61-B1ED-FB0A97ED6C67}" srcOrd="1" destOrd="0" presId="urn:microsoft.com/office/officeart/2018/2/layout/IconVerticalSolidList"/>
    <dgm:cxn modelId="{56C0F19F-92FC-4A29-88F1-1C88671DF6AA}" type="presParOf" srcId="{9B167AED-FE8F-4185-92AB-DAA5DC2A5FFC}" destId="{EF173634-A8E3-4E2B-9A83-BBC834711ABB}" srcOrd="2" destOrd="0" presId="urn:microsoft.com/office/officeart/2018/2/layout/IconVerticalSolidList"/>
    <dgm:cxn modelId="{45F290FE-BDB5-4A6B-B477-EFFA5C8F572F}" type="presParOf" srcId="{9B167AED-FE8F-4185-92AB-DAA5DC2A5FFC}" destId="{66896F4E-2917-4129-96AC-7932E5065A1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08613-F8FC-4109-B15B-6B2E50CAA723}">
      <dsp:nvSpPr>
        <dsp:cNvPr id="0" name=""/>
        <dsp:cNvSpPr/>
      </dsp:nvSpPr>
      <dsp:spPr>
        <a:xfrm>
          <a:off x="0" y="33450"/>
          <a:ext cx="7772400" cy="8634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Instead of bullet points</a:t>
          </a:r>
        </a:p>
      </dsp:txBody>
      <dsp:txXfrm>
        <a:off x="42151" y="75601"/>
        <a:ext cx="7688098" cy="779158"/>
      </dsp:txXfrm>
    </dsp:sp>
    <dsp:sp modelId="{83B4CE97-9EB4-49E5-BF32-16F60380EF93}">
      <dsp:nvSpPr>
        <dsp:cNvPr id="0" name=""/>
        <dsp:cNvSpPr/>
      </dsp:nvSpPr>
      <dsp:spPr>
        <a:xfrm>
          <a:off x="0" y="1000590"/>
          <a:ext cx="7772400" cy="8634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Use SmartArt</a:t>
          </a:r>
        </a:p>
      </dsp:txBody>
      <dsp:txXfrm>
        <a:off x="42151" y="1042741"/>
        <a:ext cx="7688098" cy="779158"/>
      </dsp:txXfrm>
    </dsp:sp>
    <dsp:sp modelId="{5F95E6B7-98C0-4B64-8D3B-2E0E8E31E2CB}">
      <dsp:nvSpPr>
        <dsp:cNvPr id="0" name=""/>
        <dsp:cNvSpPr/>
      </dsp:nvSpPr>
      <dsp:spPr>
        <a:xfrm>
          <a:off x="0" y="1967730"/>
          <a:ext cx="7772400" cy="8634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To attract attention</a:t>
          </a:r>
        </a:p>
      </dsp:txBody>
      <dsp:txXfrm>
        <a:off x="42151" y="2009881"/>
        <a:ext cx="7688098" cy="779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2C564-0E2A-4AB6-A10F-64A3252E3629}">
      <dsp:nvSpPr>
        <dsp:cNvPr id="0" name=""/>
        <dsp:cNvSpPr/>
      </dsp:nvSpPr>
      <dsp:spPr>
        <a:xfrm>
          <a:off x="0" y="956381"/>
          <a:ext cx="48852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3D5F0-8096-4B69-A685-1CE4BE3257E4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CC250-EDA7-4341-91FF-BBBECBA349BA}">
      <dsp:nvSpPr>
        <dsp:cNvPr id="0" name=""/>
        <dsp:cNvSpPr/>
      </dsp:nvSpPr>
      <dsp:spPr>
        <a:xfrm>
          <a:off x="2039300" y="956381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Easy way to get a new design</a:t>
          </a:r>
        </a:p>
      </dsp:txBody>
      <dsp:txXfrm>
        <a:off x="2039300" y="956381"/>
        <a:ext cx="2845902" cy="1765627"/>
      </dsp:txXfrm>
    </dsp:sp>
    <dsp:sp modelId="{9D1EEE93-7F3C-4132-B5A8-CECAD6C2CFC9}">
      <dsp:nvSpPr>
        <dsp:cNvPr id="0" name=""/>
        <dsp:cNvSpPr/>
      </dsp:nvSpPr>
      <dsp:spPr>
        <a:xfrm>
          <a:off x="0" y="3163416"/>
          <a:ext cx="48852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6C0AD-3FAC-4A61-B1ED-FB0A97ED6C67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96F4E-2917-4129-96AC-7932E5065A10}">
      <dsp:nvSpPr>
        <dsp:cNvPr id="0" name=""/>
        <dsp:cNvSpPr/>
      </dsp:nvSpPr>
      <dsp:spPr>
        <a:xfrm>
          <a:off x="2039300" y="3163416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Click: Design &gt; Design Ideas</a:t>
          </a:r>
        </a:p>
      </dsp:txBody>
      <dsp:txXfrm>
        <a:off x="2039300" y="3163416"/>
        <a:ext cx="2845902" cy="1765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605" cy="351433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943" y="1"/>
            <a:ext cx="4002605" cy="351433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B04BFD1-2DE1-4D4D-9D17-DAAEC417DA7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968"/>
            <a:ext cx="4002605" cy="351433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943" y="6658968"/>
            <a:ext cx="4002605" cy="351433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EBB301BF-71FB-4EC9-93F6-E676131F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20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1639" y="0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608" y="3329940"/>
            <a:ext cx="73888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664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1639" y="6658664"/>
            <a:ext cx="4002299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A9CE49-9FF1-435F-BB66-841337A5BE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22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sure</a:t>
            </a:r>
            <a:r>
              <a:rPr lang="en-US" baseline="0" dirty="0"/>
              <a:t> to hand out the handouts and thank the organizer.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9CE49-9FF1-435F-BB66-841337A5BE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Section Zoom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9CE49-9FF1-435F-BB66-841337A5BE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5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9CE49-9FF1-435F-BB66-841337A5BE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0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7D19-8A7D-48FA-A242-DCFCB2ED68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E4C0-0930-411D-BEE2-5724BBC7D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157-2BFB-48CF-BFF9-B36D7B0B29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2C57-382C-4F24-8686-397802BD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49D49-56A9-47E1-9763-DEB69435F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DE3DF-E31A-41B7-8925-FBE63AED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ED57A-EE93-41DD-AC4C-7771356F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93E8D-5B93-4D8E-915D-274D5585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7D19-8A7D-48FA-A242-DCFCB2ED68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84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AE81-EFF4-4C4C-A610-5BF9F01D3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8ED1-53F2-430A-A9C9-FAA79A5EC1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D92F-C962-4E4D-BCD9-F248FF37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2C1C8-AB50-4C8E-A8CE-6956FB34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B0656-9D1A-4404-9E7F-05AB5A74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8A49-30BF-4A13-84D7-F3441776B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CE2D-E4B2-4995-9F1C-1630AA21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CD9AB-0F50-4369-A459-13578D3BC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5811B-C9EB-4523-9360-D1C1FF73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FC034-6BB8-4D7D-965A-CBE3ED62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9F265-0075-4A30-ADF7-0DD27B00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B759-2370-47C5-9C98-E327CE3A6C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60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94DE6-BF8E-4967-B415-F62A0A32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912CB-DC18-4508-A1A5-AB06241AA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C8F8-4918-4822-BE32-503D47B97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54539-6898-44C1-A871-D722DE51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5C81A-CDB4-41C9-9B79-BA58934A5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F3095-79D3-4E11-A29B-2D9925A2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5CD8-6D16-41F6-B9A2-6D7E69731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38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958D3-9510-4B95-81DC-12CF8E34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4D4B1-E0C2-4917-8763-19FAE57C7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E74036-CA03-48F5-A23C-F13F9568E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0CE79-51CC-4323-947E-FED1A9EA8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D987C5-1109-42E7-BF3C-BBE0CAE48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275F5-6A6B-4A0F-A294-D9118ADE3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864EA4-8A65-45C1-ADE6-DAF629C7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4F0922-C6EA-47A1-B7B4-697688130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CE0C-867C-406A-8955-99205C1C66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31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B4DD7-5DE7-404C-BD34-3D97CEEB8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96B74-EABA-4470-ABBC-C2AC0257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50F0F-8070-4D96-8E60-5BA5A6932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1593BF-31AB-46A9-B0E6-0E95E6FE1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16A2-E880-4830-B5A1-4CEC270FBA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5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DE281-2EEF-4E7E-89F0-D9A4BE01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EA993-B4D6-473B-B7F9-9471260B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00E07-577C-4440-869C-41C25732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B738-8581-4809-BBA4-778B8A477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5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8D4D-5FE3-4EA2-A2D8-35EA14BD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54924-B498-4097-8BD6-63B9D1C8D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5CC47-BEA4-4535-AD8A-1AD757ABF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D125D-9184-4F04-8DBA-C022BCAF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3CEB7-54F8-47C6-95E8-46BBFCB0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FC5F83-CC19-4068-989B-870BC31E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3153-496B-4380-AD99-D9ABB56A7C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0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8A49-30BF-4A13-84D7-F3441776BF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6A74-6D13-4F12-833F-5738B87E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82A01-173F-406A-942E-04BE40509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820DF-2B83-4601-AE63-DB365B5D0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BF37E-6DC7-46C2-B02C-6064914B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FC0D1-A80C-4473-8043-FFA53608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6CB58-2070-4F9E-916F-26A257BC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7C22-56E3-48D3-9FCF-F7845AE0B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3BA1-94B0-49B5-8599-FF1BB492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55942-5BA3-4A63-83B6-628595D27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BAAFC-F96D-4D30-9A25-1ED334070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D9D83-7F2A-4CD9-908D-26DBEF8B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9B224-59C3-4470-A1E3-E24DEF64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E4C0-0930-411D-BEE2-5724BBC7D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7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FF614-F061-4B77-9DE0-76A99F47C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132F6-9306-4069-B052-68FBE06F8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51F8D-292F-44B4-AF01-0A6D9CDE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8F2A7-28D7-4826-AA86-A0449F2D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A790-101E-4DDB-B532-4DF32024F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F7157-2BFB-48CF-BFF9-B36D7B0B2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2B759-2370-47C5-9C98-E327CE3A6C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D5CD8-6D16-41F6-B9A2-6D7E69731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CE0C-867C-406A-8955-99205C1C66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416A2-E880-4830-B5A1-4CEC270FBA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CB738-8581-4809-BBA4-778B8A477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43153-496B-4380-AD99-D9ABB56A7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2307C22-56E3-48D3-9FCF-F7845AE0B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181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0" y="6416675"/>
            <a:ext cx="685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2000">
                <a:solidFill>
                  <a:schemeClr val="tx2"/>
                </a:solidFill>
              </a:defRPr>
            </a:lvl1pPr>
            <a:extLst/>
          </a:lstStyle>
          <a:p>
            <a:fld id="{6D1284A3-DB00-47D3-984D-9B16FBBE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67FE49-9D65-40FB-8D24-68DA3426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B5E01-40AC-4178-9063-8F505C55C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04183-4906-4570-92C0-B94FCBC21C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BFDF8-CD00-464B-AD22-EE1A88EB5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18AE4-809A-4A16-8E6C-90B5C3320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84A3-DB00-47D3-984D-9B16FBBE83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9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slide" Target="slide29.xml"/><Relationship Id="rId1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slide11.xml"/><Relationship Id="rId12" Type="http://schemas.openxmlformats.org/officeDocument/2006/relationships/image" Target="../media/image5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slide" Target="slide36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6.png"/><Relationship Id="rId10" Type="http://schemas.openxmlformats.org/officeDocument/2006/relationships/slide" Target="slide23.xml"/><Relationship Id="rId19" Type="http://schemas.openxmlformats.org/officeDocument/2006/relationships/slide" Target="slide47.xml"/><Relationship Id="rId4" Type="http://schemas.openxmlformats.org/officeDocument/2006/relationships/slide" Target="slide3.xml"/><Relationship Id="rId9" Type="http://schemas.openxmlformats.org/officeDocument/2006/relationships/image" Target="../media/image4.png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phine-morphineonline.blogspot.com/2009_02_01_archive.html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Sport_research/Presenting_your_wor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ulinary_fruits_front_view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ulinary_fruits_front_view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86200"/>
            <a:ext cx="7772400" cy="1975104"/>
          </a:xfrm>
        </p:spPr>
        <p:txBody>
          <a:bodyPr/>
          <a:lstStyle/>
          <a:p>
            <a:r>
              <a:rPr lang="en-US" sz="5400" dirty="0"/>
              <a:t>Microsoft PowerPoint 2019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81200"/>
            <a:ext cx="7772400" cy="1508760"/>
          </a:xfrm>
        </p:spPr>
        <p:txBody>
          <a:bodyPr>
            <a:normAutofit/>
          </a:bodyPr>
          <a:lstStyle/>
          <a:p>
            <a:r>
              <a:rPr lang="en-US" sz="2800" dirty="0"/>
              <a:t>Tips &amp; Tricks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05200" y="304800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dirty="0"/>
              <a:t>Rich Malloy, Tech Help Today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80920-88F7-4E90-B83F-407782DD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2C552-AEFC-4D2D-8B31-1BAADFD3F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DDF33-595F-4739-B363-8D5B1A340016}"/>
              </a:ext>
            </a:extLst>
          </p:cNvPr>
          <p:cNvSpPr txBox="1"/>
          <p:nvPr/>
        </p:nvSpPr>
        <p:spPr>
          <a:xfrm>
            <a:off x="7239000" y="640696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2" action="ppaction://hlinksldjump"/>
              </a:rPr>
              <a:t>Back to Agenda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649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0E116-07B8-45A0-B2E6-EA310F0AF1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/>
              <a:t>Charts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135FBA6-C406-4CED-B51B-491C4CA74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AE897-0217-4CA4-B361-70187FE962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1321" y="945575"/>
            <a:ext cx="5413717" cy="3395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F3408-7D58-405D-8B91-149899C33296}"/>
              </a:ext>
            </a:extLst>
          </p:cNvPr>
          <p:cNvSpPr txBox="1"/>
          <p:nvPr/>
        </p:nvSpPr>
        <p:spPr>
          <a:xfrm>
            <a:off x="7239000" y="640696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3" action="ppaction://hlinksldjump"/>
              </a:rPr>
              <a:t>Back to Agenda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644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77B4-0EA7-412F-954C-645F01D7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Ways to Create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DA05E-F263-4D73-BC84-31F16B5C0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Excel</a:t>
            </a:r>
          </a:p>
          <a:p>
            <a:r>
              <a:rPr lang="en-US" dirty="0"/>
              <a:t>In PowerPoint</a:t>
            </a:r>
          </a:p>
        </p:txBody>
      </p:sp>
    </p:spTree>
    <p:extLst>
      <p:ext uri="{BB962C8B-B14F-4D97-AF65-F5344CB8AC3E}">
        <p14:creationId xmlns:p14="http://schemas.microsoft.com/office/powerpoint/2010/main" val="183279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2789-D170-4965-B0C0-35664117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Paste Options for Charts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9736E-3E17-4C00-8898-B3803710C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926" y="1783560"/>
            <a:ext cx="3923874" cy="4572000"/>
          </a:xfrm>
        </p:spPr>
        <p:txBody>
          <a:bodyPr/>
          <a:lstStyle/>
          <a:p>
            <a:r>
              <a:rPr lang="en-US" dirty="0"/>
              <a:t>Use Destination Theme &amp; Embed Workbook</a:t>
            </a:r>
          </a:p>
          <a:p>
            <a:r>
              <a:rPr lang="en-US" dirty="0"/>
              <a:t>Keep Source Formatting &amp; Embed Workbook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5ECD6-10E3-4178-B8CD-E6C641FD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783560"/>
            <a:ext cx="3390476" cy="3961904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AA8D6918-5EAB-464D-969D-B1D5B665E59A}"/>
              </a:ext>
            </a:extLst>
          </p:cNvPr>
          <p:cNvSpPr/>
          <p:nvPr/>
        </p:nvSpPr>
        <p:spPr>
          <a:xfrm>
            <a:off x="1371600" y="2926312"/>
            <a:ext cx="838200" cy="8382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625 0.001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2789-D170-4965-B0C0-35664117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Paste Options for Charts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9736E-3E17-4C00-8898-B3803710C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926" y="1783560"/>
            <a:ext cx="3923874" cy="4572000"/>
          </a:xfrm>
        </p:spPr>
        <p:txBody>
          <a:bodyPr/>
          <a:lstStyle/>
          <a:p>
            <a:r>
              <a:rPr lang="en-US" dirty="0"/>
              <a:t>Use Destination Theme &amp; Link Data</a:t>
            </a:r>
          </a:p>
          <a:p>
            <a:r>
              <a:rPr lang="en-US" dirty="0"/>
              <a:t>Keep Source Formatting &amp; Link Data</a:t>
            </a:r>
          </a:p>
          <a:p>
            <a:r>
              <a:rPr lang="en-US" dirty="0"/>
              <a:t>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5ECD6-10E3-4178-B8CD-E6C641FD4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783560"/>
            <a:ext cx="3390476" cy="3961904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AA8D6918-5EAB-464D-969D-B1D5B665E59A}"/>
              </a:ext>
            </a:extLst>
          </p:cNvPr>
          <p:cNvSpPr/>
          <p:nvPr/>
        </p:nvSpPr>
        <p:spPr>
          <a:xfrm>
            <a:off x="1981200" y="2926312"/>
            <a:ext cx="838200" cy="838200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.0625 0.0011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1.48148E-6 L 0.12083 0.0011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-1.48148E-6 L 0.1875 0.0011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D14A-EDD0-44A4-9BA2-FA866A4E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13A8-1168-4932-B7A8-0E2A2BB92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Elements</a:t>
            </a:r>
          </a:p>
          <a:p>
            <a:pPr lvl="1"/>
            <a:r>
              <a:rPr lang="en-US" dirty="0"/>
              <a:t>Axis, Series, Legend, etc.</a:t>
            </a:r>
          </a:p>
          <a:p>
            <a:r>
              <a:rPr lang="en-US" dirty="0"/>
              <a:t>Selecting Parts of Elements</a:t>
            </a:r>
          </a:p>
          <a:p>
            <a:pPr lvl="1"/>
            <a:r>
              <a:rPr lang="en-US" dirty="0"/>
              <a:t>A Single Data Point</a:t>
            </a:r>
          </a:p>
          <a:p>
            <a:r>
              <a:rPr lang="en-US" dirty="0"/>
              <a:t>3 Ways to Format</a:t>
            </a:r>
          </a:p>
          <a:p>
            <a:pPr lvl="1"/>
            <a:r>
              <a:rPr lang="en-US" dirty="0"/>
              <a:t>Ribbon, Task Pane, Mac</a:t>
            </a:r>
          </a:p>
          <a:p>
            <a:r>
              <a:rPr lang="en-US" dirty="0"/>
              <a:t>Annotations</a:t>
            </a:r>
          </a:p>
        </p:txBody>
      </p:sp>
    </p:spTree>
    <p:extLst>
      <p:ext uri="{BB962C8B-B14F-4D97-AF65-F5344CB8AC3E}">
        <p14:creationId xmlns:p14="http://schemas.microsoft.com/office/powerpoint/2010/main" val="2369366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D14A-EDD0-44A4-9BA2-FA866A4E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13A8-1168-4932-B7A8-0E2A2BB9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1224"/>
            <a:ext cx="7772400" cy="4572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800" dirty="0"/>
              <a:t>Selecting Elements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Selecting Parts of Elements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3 Ways to Format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Annotations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7A62378-D16A-4E23-86B1-FCEF4A25B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524653"/>
              </p:ext>
            </p:extLst>
          </p:nvPr>
        </p:nvGraphicFramePr>
        <p:xfrm>
          <a:off x="3352800" y="2743200"/>
          <a:ext cx="5486400" cy="396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006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DEE4-4C7C-4A3B-9E4F-28E561945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Charts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66F4491-15BC-48EC-BA2F-DA9121FE7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866301"/>
              </p:ext>
            </p:extLst>
          </p:nvPr>
        </p:nvGraphicFramePr>
        <p:xfrm>
          <a:off x="3581400" y="2959100"/>
          <a:ext cx="5105400" cy="339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95BCA3DE-1508-40A4-9BD3-CD0CD94F0A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544195"/>
              </p:ext>
            </p:extLst>
          </p:nvPr>
        </p:nvGraphicFramePr>
        <p:xfrm>
          <a:off x="304800" y="1437707"/>
          <a:ext cx="5105400" cy="339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6049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B8F9A2-9C48-43E2-84E0-68F62A825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Pie Chart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36C29BE-0605-40AB-B13B-DB64C1DCC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996552"/>
              </p:ext>
            </p:extLst>
          </p:nvPr>
        </p:nvGraphicFramePr>
        <p:xfrm>
          <a:off x="1066800" y="1600200"/>
          <a:ext cx="70104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4177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E213-8AA8-4F54-8FA3-9EA33ABD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 Column Chart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4C608AF-0A21-4AAC-A10D-5A15C8626E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714756"/>
              </p:ext>
            </p:extLst>
          </p:nvPr>
        </p:nvGraphicFramePr>
        <p:xfrm>
          <a:off x="1066800" y="1676400"/>
          <a:ext cx="7086600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685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C6C54-201E-4A31-9AD9-9A422724C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5" name="Section Zoom 4">
                <a:extLst>
                  <a:ext uri="{FF2B5EF4-FFF2-40B4-BE49-F238E27FC236}">
                    <a16:creationId xmlns:a16="http://schemas.microsoft.com/office/drawing/2014/main" id="{FF56130A-9EB2-4225-8BB0-786F81C37F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4028441"/>
                  </p:ext>
                </p:extLst>
              </p:nvPr>
            </p:nvGraphicFramePr>
            <p:xfrm>
              <a:off x="492035" y="1793911"/>
              <a:ext cx="2623458" cy="1967594"/>
            </p:xfrm>
            <a:graphic>
              <a:graphicData uri="http://schemas.microsoft.com/office/powerpoint/2016/sectionzoom">
                <psez:sectionZm>
                  <psez:sectionZmObj sectionId="{521841E0-B2EE-40C2-A871-80C2DD4A9E42}">
                    <psez:zmPr id="{3F0BFC03-72D8-4A8C-A796-36F69C724ACD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23458" cy="1967594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5" name="Section Zoom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FF56130A-9EB2-4225-8BB0-786F81C37F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035" y="1793911"/>
                <a:ext cx="2623458" cy="196759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" name="Section Zoom 8">
                <a:extLst>
                  <a:ext uri="{FF2B5EF4-FFF2-40B4-BE49-F238E27FC236}">
                    <a16:creationId xmlns:a16="http://schemas.microsoft.com/office/drawing/2014/main" id="{0BBB670F-9BA1-4D30-9CB6-ECB0D742D7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99706726"/>
                  </p:ext>
                </p:extLst>
              </p:nvPr>
            </p:nvGraphicFramePr>
            <p:xfrm>
              <a:off x="3285853" y="1793911"/>
              <a:ext cx="2623458" cy="1967594"/>
            </p:xfrm>
            <a:graphic>
              <a:graphicData uri="http://schemas.microsoft.com/office/powerpoint/2016/sectionzoom">
                <psez:sectionZm>
                  <psez:sectionZmObj sectionId="{0DF6CEBD-B404-4DDC-A002-F43719DB9A66}">
                    <psez:zmPr id="{B720F37A-FE53-4DEE-838C-817A9F507E49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23458" cy="1967594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" name="Section Zoom 8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0BBB670F-9BA1-4D30-9CB6-ECB0D742D7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85853" y="1793911"/>
                <a:ext cx="2623458" cy="196759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1" name="Section Zoom 10">
                <a:extLst>
                  <a:ext uri="{FF2B5EF4-FFF2-40B4-BE49-F238E27FC236}">
                    <a16:creationId xmlns:a16="http://schemas.microsoft.com/office/drawing/2014/main" id="{AA3BE426-9975-4830-AA9A-8CD0F96C59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7531997"/>
                  </p:ext>
                </p:extLst>
              </p:nvPr>
            </p:nvGraphicFramePr>
            <p:xfrm>
              <a:off x="6079672" y="1793911"/>
              <a:ext cx="2623458" cy="1967594"/>
            </p:xfrm>
            <a:graphic>
              <a:graphicData uri="http://schemas.microsoft.com/office/powerpoint/2016/sectionzoom">
                <psez:sectionZm>
                  <psez:sectionZmObj sectionId="{653BC131-33D9-4456-AE35-9EAB83DB092A}">
                    <psez:zmPr id="{0467D5AB-91E3-47D2-9324-A939789C1BF9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23458" cy="1967594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1" name="Section Zoom 10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A3BE426-9975-4830-AA9A-8CD0F96C59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79672" y="1793911"/>
                <a:ext cx="2623458" cy="196759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5" name="Section Zoom 14">
                <a:extLst>
                  <a:ext uri="{FF2B5EF4-FFF2-40B4-BE49-F238E27FC236}">
                    <a16:creationId xmlns:a16="http://schemas.microsoft.com/office/drawing/2014/main" id="{C8076D2B-7A28-472C-B1A6-A81786D380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2088812"/>
                  </p:ext>
                </p:extLst>
              </p:nvPr>
            </p:nvGraphicFramePr>
            <p:xfrm>
              <a:off x="500744" y="4080292"/>
              <a:ext cx="2623458" cy="1967594"/>
            </p:xfrm>
            <a:graphic>
              <a:graphicData uri="http://schemas.microsoft.com/office/powerpoint/2016/sectionzoom">
                <psez:sectionZm>
                  <psez:sectionZmObj sectionId="{EF8A6959-5768-4DB3-BC0D-43F9E5A08684}">
                    <psez:zmPr id="{423078CE-C972-46E3-AE93-F395E130F127}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23458" cy="1967594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5" name="Section Zoom 14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C8076D2B-7A28-472C-B1A6-A81786D380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0744" y="4080292"/>
                <a:ext cx="2623458" cy="196759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8" name="Section Zoom 17">
                <a:extLst>
                  <a:ext uri="{FF2B5EF4-FFF2-40B4-BE49-F238E27FC236}">
                    <a16:creationId xmlns:a16="http://schemas.microsoft.com/office/drawing/2014/main" id="{69F78F01-ED07-4A80-AF16-13F52CACCCF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5196086"/>
                  </p:ext>
                </p:extLst>
              </p:nvPr>
            </p:nvGraphicFramePr>
            <p:xfrm>
              <a:off x="3285853" y="4080292"/>
              <a:ext cx="2623458" cy="1967594"/>
            </p:xfrm>
            <a:graphic>
              <a:graphicData uri="http://schemas.microsoft.com/office/powerpoint/2016/sectionzoom">
                <psez:sectionZm>
                  <psez:sectionZmObj sectionId="{4021E37D-A232-40B9-8468-48049D1B308E}">
                    <psez:zmPr id="{C30A94ED-6BD2-4A92-B265-007B70EE0ACE}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23458" cy="1967594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8" name="Section Zoom 17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69F78F01-ED07-4A80-AF16-13F52CACCC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85853" y="4080292"/>
                <a:ext cx="2623458" cy="196759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0" name="Section Zoom 19">
                <a:extLst>
                  <a:ext uri="{FF2B5EF4-FFF2-40B4-BE49-F238E27FC236}">
                    <a16:creationId xmlns:a16="http://schemas.microsoft.com/office/drawing/2014/main" id="{B2D62673-2459-46D6-B48D-87BD2D52E8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6412648"/>
                  </p:ext>
                </p:extLst>
              </p:nvPr>
            </p:nvGraphicFramePr>
            <p:xfrm>
              <a:off x="6063342" y="4080292"/>
              <a:ext cx="2623458" cy="1967594"/>
            </p:xfrm>
            <a:graphic>
              <a:graphicData uri="http://schemas.microsoft.com/office/powerpoint/2016/sectionzoom">
                <psez:sectionZm>
                  <psez:sectionZmObj sectionId="{BAF6E43D-D749-46FE-B407-944D3290B487}">
                    <psez:zmPr id="{EAED9419-2E77-47A5-A69F-C17A8E1EB788}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23458" cy="1967594"/>
                        </a:xfrm>
                        <a:prstGeom prst="rect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0" name="Section Zoom 19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B2D62673-2459-46D6-B48D-87BD2D52E8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63342" y="4080292"/>
                <a:ext cx="2623458" cy="196759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382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4513-C7F4-4682-8F7E-DB48B36B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Animated Charts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86C0B549-78D7-4A2E-A09F-CE4B0A0F5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987959"/>
              </p:ext>
            </p:extLst>
          </p:nvPr>
        </p:nvGraphicFramePr>
        <p:xfrm>
          <a:off x="990600" y="1676400"/>
          <a:ext cx="73152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68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4513-C7F4-4682-8F7E-DB48B36B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Animated Charts – Exercise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86C0B549-78D7-4A2E-A09F-CE4B0A0F5F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1676400"/>
          <a:ext cx="731520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467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53E2-491D-4941-9CD3-28785B07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9D0BC-4FE4-4767-BDEA-B523A46C4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F61D3-6A5A-4EDE-A6AE-2AACEA91CBE9}"/>
              </a:ext>
            </a:extLst>
          </p:cNvPr>
          <p:cNvSpPr txBox="1"/>
          <p:nvPr/>
        </p:nvSpPr>
        <p:spPr>
          <a:xfrm>
            <a:off x="7239000" y="640696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2" action="ppaction://hlinksldjump"/>
              </a:rPr>
              <a:t>Back to Agenda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87930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3177-37C3-482B-9A85-32E29C070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Backgrounds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99DC20-7EE7-465A-8DD2-54AAADE12B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980C1-D1FF-4916-A786-4BD5A64889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581382"/>
            <a:ext cx="3195797" cy="2391849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30C877-EE5B-48EF-A13E-D8880116DA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077" y="914401"/>
            <a:ext cx="3175799" cy="237185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D666EA-2306-4AC4-9B2B-65E09E4B17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600201"/>
            <a:ext cx="3195797" cy="2395848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97A562-4698-4596-8792-418776EA9732}"/>
              </a:ext>
            </a:extLst>
          </p:cNvPr>
          <p:cNvSpPr txBox="1"/>
          <p:nvPr/>
        </p:nvSpPr>
        <p:spPr>
          <a:xfrm>
            <a:off x="7239000" y="640696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5" action="ppaction://hlinksldjump"/>
              </a:rPr>
              <a:t>Back to Agenda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3844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2CD4-4497-4783-AD78-F2D653EB7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72F5-034D-45DC-B013-51AE2D309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1783560"/>
            <a:ext cx="5562600" cy="4572000"/>
          </a:xfrm>
        </p:spPr>
        <p:txBody>
          <a:bodyPr/>
          <a:lstStyle/>
          <a:p>
            <a:r>
              <a:rPr lang="en-US" dirty="0"/>
              <a:t>A Slide Master for each </a:t>
            </a:r>
            <a:br>
              <a:rPr lang="en-US" dirty="0"/>
            </a:br>
            <a:r>
              <a:rPr lang="en-US" dirty="0"/>
              <a:t>layout</a:t>
            </a:r>
          </a:p>
          <a:p>
            <a:r>
              <a:rPr lang="en-US" dirty="0"/>
              <a:t>Master Slide Master</a:t>
            </a:r>
          </a:p>
          <a:p>
            <a:r>
              <a:rPr lang="en-US" dirty="0"/>
              <a:t>A set of Masters for each </a:t>
            </a:r>
            <a:br>
              <a:rPr lang="en-US" dirty="0"/>
            </a:br>
            <a:r>
              <a:rPr lang="en-US" dirty="0"/>
              <a:t>design template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D72B2-FAF7-4D5E-B29D-DC9E7CED8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2743200" cy="508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73D7-0660-454C-8CD3-9129AEFD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Pane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4D8BC-9F16-418E-A16C-E718AFC60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Click: Home &gt; Select &gt; Selection Pane</a:t>
            </a:r>
          </a:p>
          <a:p>
            <a:r>
              <a:rPr lang="en-US" dirty="0"/>
              <a:t>Shows different elements</a:t>
            </a:r>
          </a:p>
          <a:p>
            <a:r>
              <a:rPr lang="en-US" dirty="0"/>
              <a:t>Easy to rearrange </a:t>
            </a:r>
            <a:br>
              <a:rPr lang="en-US" dirty="0"/>
            </a:br>
            <a:r>
              <a:rPr lang="en-US" dirty="0"/>
              <a:t>the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8302B-14E7-48EB-B74D-EA0DC7CA9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069560"/>
            <a:ext cx="2361905" cy="2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36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44E67-D49B-4109-84BC-AB64C435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Backgrounds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5D2735-4A0B-4B23-9840-EFDD1571A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i="1" dirty="0"/>
              <a:t>2 Ways:</a:t>
            </a:r>
          </a:p>
          <a:p>
            <a:r>
              <a:rPr lang="en-US" dirty="0"/>
              <a:t>Set a single color as transparent</a:t>
            </a:r>
          </a:p>
          <a:p>
            <a:r>
              <a:rPr lang="en-US" dirty="0"/>
              <a:t>Use the Remove Background tool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E9AF9A-0A60-45BB-AE61-7C6B1A7BBB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623" y="4114800"/>
            <a:ext cx="3735482" cy="2514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6D0F7E-74EA-4AB5-B6B4-BBD38E96EF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532" y="4114467"/>
            <a:ext cx="2514267" cy="251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75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B2EC9704-07B4-469D-8F4B-A4392E62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Remove Background Tool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2A05A762-C154-4216-BBA7-3EE4CFE75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Click: Picture Tools Format &gt; Remove Background</a:t>
            </a:r>
          </a:p>
          <a:p>
            <a:r>
              <a:rPr lang="en-US" dirty="0"/>
              <a:t>Adjust:</a:t>
            </a:r>
          </a:p>
          <a:p>
            <a:pPr lvl="1"/>
            <a:r>
              <a:rPr lang="en-US" dirty="0"/>
              <a:t>Mark Items to </a:t>
            </a:r>
            <a:br>
              <a:rPr lang="en-US" dirty="0"/>
            </a:br>
            <a:r>
              <a:rPr lang="en-US" dirty="0"/>
              <a:t>Keep</a:t>
            </a:r>
          </a:p>
          <a:p>
            <a:pPr lvl="1"/>
            <a:r>
              <a:rPr lang="en-US" dirty="0"/>
              <a:t>Mark Items to </a:t>
            </a:r>
            <a:br>
              <a:rPr lang="en-US" dirty="0"/>
            </a:br>
            <a:r>
              <a:rPr lang="en-US" dirty="0"/>
              <a:t>Delete</a:t>
            </a:r>
          </a:p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8F3125-263A-4DCA-BEAD-99D7005003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844932"/>
            <a:ext cx="4155015" cy="27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06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CA2064-CA04-4BDE-94D3-E49A0B96FF24}"/>
              </a:ext>
            </a:extLst>
          </p:cNvPr>
          <p:cNvSpPr txBox="1"/>
          <p:nvPr/>
        </p:nvSpPr>
        <p:spPr>
          <a:xfrm>
            <a:off x="7239000" y="640696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2" action="ppaction://hlinksldjump"/>
              </a:rPr>
              <a:t>Back to Agenda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8402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F775-22D0-463F-80D2-CC81662523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Arranging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F247875-D962-4BE5-9803-0737C7E3A1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7FAB1F-0197-4E61-9938-23A4E751C8B5}"/>
              </a:ext>
            </a:extLst>
          </p:cNvPr>
          <p:cNvCxnSpPr/>
          <p:nvPr/>
        </p:nvCxnSpPr>
        <p:spPr>
          <a:xfrm>
            <a:off x="1981200" y="2133600"/>
            <a:ext cx="61722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9044A38-709A-4B7F-B289-2B126FF038C3}"/>
              </a:ext>
            </a:extLst>
          </p:cNvPr>
          <p:cNvSpPr/>
          <p:nvPr/>
        </p:nvSpPr>
        <p:spPr>
          <a:xfrm>
            <a:off x="3406346" y="955495"/>
            <a:ext cx="1371600" cy="1051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87034F-7629-4847-A1C9-B6DD8A357C9C}"/>
              </a:ext>
            </a:extLst>
          </p:cNvPr>
          <p:cNvSpPr/>
          <p:nvPr/>
        </p:nvSpPr>
        <p:spPr>
          <a:xfrm>
            <a:off x="5040527" y="2185301"/>
            <a:ext cx="1143000" cy="120395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C5AAA7-9293-4258-A2C0-8748D708BA84}"/>
              </a:ext>
            </a:extLst>
          </p:cNvPr>
          <p:cNvSpPr/>
          <p:nvPr/>
        </p:nvSpPr>
        <p:spPr>
          <a:xfrm>
            <a:off x="6315332" y="990600"/>
            <a:ext cx="1143000" cy="105154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hlinkClick r:id="rId2" action="ppaction://hlinksldjump"/>
            <a:extLst>
              <a:ext uri="{FF2B5EF4-FFF2-40B4-BE49-F238E27FC236}">
                <a16:creationId xmlns:a16="http://schemas.microsoft.com/office/drawing/2014/main" id="{0D8570D7-2880-4D4D-9B83-01BD70AB211D}"/>
              </a:ext>
            </a:extLst>
          </p:cNvPr>
          <p:cNvSpPr txBox="1"/>
          <p:nvPr/>
        </p:nvSpPr>
        <p:spPr>
          <a:xfrm>
            <a:off x="1066800" y="631850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 action="ppaction://hlinksldjump"/>
              </a:rPr>
              <a:t>Zoom back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D1F5E9-61E3-41E8-B3EF-88F01547F201}"/>
              </a:ext>
            </a:extLst>
          </p:cNvPr>
          <p:cNvSpPr txBox="1"/>
          <p:nvPr/>
        </p:nvSpPr>
        <p:spPr>
          <a:xfrm>
            <a:off x="7239000" y="640696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3" action="ppaction://hlinksldjump"/>
              </a:rPr>
              <a:t>Back to Agenda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162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C7B4-3E16-46EE-BD80-B7B74A86B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Presenting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FE85A36-3C1B-4897-924C-440D70AEB7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DAEF2-741E-4F3D-9975-C915D66A8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00616" y="762000"/>
            <a:ext cx="4719484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E465E4-1DC7-465C-8459-AE3AE8B35B60}"/>
              </a:ext>
            </a:extLst>
          </p:cNvPr>
          <p:cNvSpPr txBox="1"/>
          <p:nvPr/>
        </p:nvSpPr>
        <p:spPr>
          <a:xfrm>
            <a:off x="7239000" y="640696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4" action="ppaction://hlinksldjump"/>
              </a:rPr>
              <a:t>Back to Agenda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0758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BE7B5-E657-41B0-9320-3355E30E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out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5C755-C3A8-4062-9BD4-0209883F1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Click: Format &gt; Crop &gt; Fill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15FF25-03F0-4B42-A3C8-E385F57686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28194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47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15FF25-03F0-4B42-A3C8-E385F57686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5A4592F-5E3D-479B-A1D5-BE0F3BDBF99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BE7B5-E657-41B0-9320-3355E30E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Fading a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5C755-C3A8-4062-9BD4-0209883F1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a large white rectangle</a:t>
            </a:r>
          </a:p>
          <a:p>
            <a:pPr lvl="1"/>
            <a:r>
              <a:rPr lang="en-US" dirty="0"/>
              <a:t>Or Black</a:t>
            </a:r>
          </a:p>
          <a:p>
            <a:r>
              <a:rPr lang="en-US" dirty="0"/>
              <a:t>Adjust transparency</a:t>
            </a:r>
          </a:p>
          <a:p>
            <a:r>
              <a:rPr lang="en-US" dirty="0"/>
              <a:t>Send backward </a:t>
            </a:r>
          </a:p>
        </p:txBody>
      </p:sp>
    </p:spTree>
    <p:extLst>
      <p:ext uri="{BB962C8B-B14F-4D97-AF65-F5344CB8AC3E}">
        <p14:creationId xmlns:p14="http://schemas.microsoft.com/office/powerpoint/2010/main" val="19221697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E123-7B91-4B8B-8E71-A40956BD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Aligning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BEC1B-9B6B-4293-9FB5-97CDE660E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712240"/>
          </a:xfrm>
        </p:spPr>
        <p:txBody>
          <a:bodyPr/>
          <a:lstStyle/>
          <a:p>
            <a:r>
              <a:rPr lang="en-US" dirty="0"/>
              <a:t>Select objects</a:t>
            </a:r>
          </a:p>
          <a:p>
            <a:r>
              <a:rPr lang="en-US" dirty="0"/>
              <a:t>Click: Format &gt; Align</a:t>
            </a:r>
          </a:p>
          <a:p>
            <a:r>
              <a:rPr lang="en-US" dirty="0"/>
              <a:t>Choose desired type of alignment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AA266B79-B821-4581-B812-C83AAA1A468F}"/>
              </a:ext>
            </a:extLst>
          </p:cNvPr>
          <p:cNvSpPr/>
          <p:nvPr/>
        </p:nvSpPr>
        <p:spPr>
          <a:xfrm>
            <a:off x="1447800" y="4724400"/>
            <a:ext cx="1371600" cy="11430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F6CED70-9F8B-4D2F-911C-44C0B0CC36C1}"/>
              </a:ext>
            </a:extLst>
          </p:cNvPr>
          <p:cNvSpPr/>
          <p:nvPr/>
        </p:nvSpPr>
        <p:spPr>
          <a:xfrm>
            <a:off x="3383280" y="4281396"/>
            <a:ext cx="1371600" cy="11430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54C1418-D723-4B97-8677-5520419CBE8C}"/>
              </a:ext>
            </a:extLst>
          </p:cNvPr>
          <p:cNvSpPr/>
          <p:nvPr/>
        </p:nvSpPr>
        <p:spPr>
          <a:xfrm>
            <a:off x="5928362" y="5202936"/>
            <a:ext cx="1371600" cy="11430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0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BBDC-9BFB-4F77-BC10-84B6018C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Nudging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87860-1C2C-48AD-B02B-0AE5F5073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026440"/>
          </a:xfrm>
        </p:spPr>
        <p:txBody>
          <a:bodyPr/>
          <a:lstStyle/>
          <a:p>
            <a:r>
              <a:rPr lang="en-US" dirty="0"/>
              <a:t>Fine movements</a:t>
            </a:r>
          </a:p>
          <a:p>
            <a:r>
              <a:rPr lang="en-US" dirty="0"/>
              <a:t>Press Ctrl + arrow key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71E8F-0B54-49A2-A4CF-977D746B5ABA}"/>
              </a:ext>
            </a:extLst>
          </p:cNvPr>
          <p:cNvSpPr/>
          <p:nvPr/>
        </p:nvSpPr>
        <p:spPr>
          <a:xfrm>
            <a:off x="1896618" y="4038600"/>
            <a:ext cx="1693164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1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0409-F889-4D45-B581-1208E71F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Guide</a:t>
            </a:r>
            <a:r>
              <a:rPr lang="en-US" baseline="0" dirty="0"/>
              <a:t> Lines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64931-FFCA-4F71-A2E4-A98EF60B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Rt-click slide background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Choose: Grids and Guides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Check: Display drawing guides on screen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Rt-click slide background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Choose:  </a:t>
            </a:r>
            <a:r>
              <a:rPr lang="en-US" sz="2400" dirty="0">
                <a:sym typeface="Wingdings 3" panose="05040102010807070707" pitchFamily="18" charset="2"/>
              </a:rPr>
              <a:t></a:t>
            </a:r>
            <a:r>
              <a:rPr lang="en-US" sz="2400" dirty="0"/>
              <a:t> and select desired option</a:t>
            </a:r>
          </a:p>
          <a:p>
            <a:pPr>
              <a:spcBef>
                <a:spcPts val="1200"/>
              </a:spcBef>
            </a:pPr>
            <a:endParaRPr lang="en-US" sz="2400" dirty="0"/>
          </a:p>
          <a:p>
            <a:pPr>
              <a:spcBef>
                <a:spcPts val="1200"/>
              </a:spcBef>
            </a:pPr>
            <a:endParaRPr lang="en-US" sz="2400" dirty="0"/>
          </a:p>
          <a:p>
            <a:pPr>
              <a:spcBef>
                <a:spcPts val="1200"/>
              </a:spcBef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D0C5F-7FD7-40C3-9CBB-428D05E4F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398370"/>
            <a:ext cx="2695238" cy="2314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F82628-B7E7-4592-B618-3B42096FE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98" b="95510" l="3361" r="94958">
                        <a14:foregroundMark x1="11765" y1="12245" x2="22969" y2="25306"/>
                        <a14:foregroundMark x1="22969" y1="25306" x2="22969" y2="51429"/>
                        <a14:foregroundMark x1="22969" y1="51429" x2="53782" y2="60408"/>
                        <a14:foregroundMark x1="53782" y1="60408" x2="66947" y2="68980"/>
                        <a14:foregroundMark x1="66947" y1="68980" x2="82353" y2="64490"/>
                        <a14:foregroundMark x1="82353" y1="64490" x2="95238" y2="55510"/>
                        <a14:foregroundMark x1="95238" y1="55510" x2="94398" y2="77143"/>
                        <a14:foregroundMark x1="94398" y1="77143" x2="90476" y2="86122"/>
                        <a14:foregroundMark x1="8683" y1="9388" x2="8123" y2="73878"/>
                        <a14:foregroundMark x1="8123" y1="73878" x2="8964" y2="77959"/>
                        <a14:foregroundMark x1="58263" y1="91837" x2="89916" y2="95102"/>
                        <a14:foregroundMark x1="89916" y1="95102" x2="95238" y2="75102"/>
                        <a14:foregroundMark x1="95238" y1="75102" x2="83473" y2="61633"/>
                        <a14:foregroundMark x1="83473" y1="61633" x2="51261" y2="52653"/>
                        <a14:foregroundMark x1="51261" y1="52653" x2="36134" y2="53469"/>
                        <a14:foregroundMark x1="36134" y1="53469" x2="22409" y2="45714"/>
                        <a14:foregroundMark x1="22409" y1="45714" x2="22129" y2="43673"/>
                        <a14:foregroundMark x1="35014" y1="11837" x2="21008" y2="5306"/>
                        <a14:foregroundMark x1="21008" y1="5306" x2="6723" y2="5306"/>
                        <a14:foregroundMark x1="6723" y1="5306" x2="3641" y2="11020"/>
                        <a14:foregroundMark x1="55742" y1="93878" x2="71429" y2="95510"/>
                        <a14:foregroundMark x1="4762" y1="26122" x2="4762" y2="591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6360" y="4379323"/>
            <a:ext cx="3400000" cy="2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7C18C9-39DA-4E01-991A-F160034B4B4B}"/>
              </a:ext>
            </a:extLst>
          </p:cNvPr>
          <p:cNvSpPr txBox="1"/>
          <p:nvPr/>
        </p:nvSpPr>
        <p:spPr>
          <a:xfrm>
            <a:off x="7239000" y="640696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2" action="ppaction://hlinksldjump"/>
              </a:rPr>
              <a:t>Back to Agenda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1353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C1C1-DCCF-41BF-A8F9-BE2E6F476D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Movement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50BB6F8-6380-4CB2-A7F6-4863C31C12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A2A67FC-26A9-4752-838F-3BB601FF72C7}"/>
              </a:ext>
            </a:extLst>
          </p:cNvPr>
          <p:cNvSpPr/>
          <p:nvPr/>
        </p:nvSpPr>
        <p:spPr>
          <a:xfrm>
            <a:off x="3657600" y="1013460"/>
            <a:ext cx="2438400" cy="2057400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AD6E84D-A4BF-462C-81F9-6A2F04CAF5A7}"/>
              </a:ext>
            </a:extLst>
          </p:cNvPr>
          <p:cNvSpPr/>
          <p:nvPr/>
        </p:nvSpPr>
        <p:spPr>
          <a:xfrm>
            <a:off x="4191000" y="1013460"/>
            <a:ext cx="2438400" cy="2057400"/>
          </a:xfrm>
          <a:prstGeom prst="rightArrow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EB7299E-54DA-4FB6-BBF7-9C860FFF942D}"/>
              </a:ext>
            </a:extLst>
          </p:cNvPr>
          <p:cNvSpPr/>
          <p:nvPr/>
        </p:nvSpPr>
        <p:spPr>
          <a:xfrm>
            <a:off x="4724400" y="1013460"/>
            <a:ext cx="2438400" cy="2057400"/>
          </a:xfrm>
          <a:prstGeom prst="rightArrow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DE7FBB8-84DC-45BC-97BD-9CDF1B629ED4}"/>
              </a:ext>
            </a:extLst>
          </p:cNvPr>
          <p:cNvSpPr/>
          <p:nvPr/>
        </p:nvSpPr>
        <p:spPr>
          <a:xfrm>
            <a:off x="5257800" y="1013460"/>
            <a:ext cx="2438400" cy="2057400"/>
          </a:xfrm>
          <a:prstGeom prst="rightArrow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F795216-BF4C-4880-B91E-E5F1882601FA}"/>
              </a:ext>
            </a:extLst>
          </p:cNvPr>
          <p:cNvSpPr/>
          <p:nvPr/>
        </p:nvSpPr>
        <p:spPr>
          <a:xfrm>
            <a:off x="5791200" y="1013460"/>
            <a:ext cx="2438400" cy="20574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AA97CF-AE4A-4A24-9103-4FA0654EC66E}"/>
              </a:ext>
            </a:extLst>
          </p:cNvPr>
          <p:cNvSpPr txBox="1"/>
          <p:nvPr/>
        </p:nvSpPr>
        <p:spPr>
          <a:xfrm>
            <a:off x="7239000" y="640696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2" action="ppaction://hlinksldjump"/>
              </a:rPr>
              <a:t>Back to Agenda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36492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B5C0-5E03-4F5A-A9FA-485BEAFB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Morph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41C49-7925-49F5-A89F-67ACED04F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 the current slide</a:t>
            </a:r>
          </a:p>
          <a:p>
            <a:r>
              <a:rPr lang="en-US" dirty="0"/>
              <a:t>Adjust elements on the duplicate</a:t>
            </a:r>
          </a:p>
          <a:p>
            <a:r>
              <a:rPr lang="en-US" dirty="0"/>
              <a:t>Apply Morph transition to the dupe</a:t>
            </a:r>
          </a:p>
        </p:txBody>
      </p:sp>
      <p:pic>
        <p:nvPicPr>
          <p:cNvPr id="9" name="Picture 8" descr="A bowl of fruit&#10;&#10;Description automatically generated">
            <a:extLst>
              <a:ext uri="{FF2B5EF4-FFF2-40B4-BE49-F238E27FC236}">
                <a16:creationId xmlns:a16="http://schemas.microsoft.com/office/drawing/2014/main" id="{2B4F2E03-5113-4C1F-9964-F1AAB3BC54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78009" y="4191000"/>
            <a:ext cx="3541139" cy="23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22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B5C0-5E03-4F5A-A9FA-485BEAFB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Morph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41C49-7925-49F5-A89F-67ACED04F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Duplicate the current slide</a:t>
            </a:r>
          </a:p>
          <a:p>
            <a:r>
              <a:rPr lang="en-US" dirty="0"/>
              <a:t>Adjust elements on the duplicate</a:t>
            </a:r>
          </a:p>
          <a:p>
            <a:r>
              <a:rPr lang="en-US" dirty="0"/>
              <a:t>Apply Morph transition to the dupe</a:t>
            </a:r>
          </a:p>
        </p:txBody>
      </p:sp>
      <p:pic>
        <p:nvPicPr>
          <p:cNvPr id="9" name="Picture 8" descr="A bowl of fruit&#10;&#10;Description automatically generated">
            <a:extLst>
              <a:ext uri="{FF2B5EF4-FFF2-40B4-BE49-F238E27FC236}">
                <a16:creationId xmlns:a16="http://schemas.microsoft.com/office/drawing/2014/main" id="{2B4F2E03-5113-4C1F-9964-F1AAB3BC54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1" y="1426464"/>
            <a:ext cx="7772399" cy="51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08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74E8-9F2E-4301-A7C6-133BBFF1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Morph</a:t>
            </a:r>
          </a:p>
        </p:txBody>
      </p:sp>
      <p:sp>
        <p:nvSpPr>
          <p:cNvPr id="4" name="!!Circle">
            <a:extLst>
              <a:ext uri="{FF2B5EF4-FFF2-40B4-BE49-F238E27FC236}">
                <a16:creationId xmlns:a16="http://schemas.microsoft.com/office/drawing/2014/main" id="{CF3CA992-5389-4580-9E72-8BBB5D3850D4}"/>
              </a:ext>
            </a:extLst>
          </p:cNvPr>
          <p:cNvSpPr/>
          <p:nvPr/>
        </p:nvSpPr>
        <p:spPr>
          <a:xfrm>
            <a:off x="914400" y="5029200"/>
            <a:ext cx="1295400" cy="12954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!!PPt Logo" descr="Image result for powerpoint logo">
            <a:extLst>
              <a:ext uri="{FF2B5EF4-FFF2-40B4-BE49-F238E27FC236}">
                <a16:creationId xmlns:a16="http://schemas.microsoft.com/office/drawing/2014/main" id="{16E76A4D-D5B2-4FE0-B825-1A5B24ADF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55" b="92958" l="27606" r="72958">
                        <a14:foregroundMark x1="36338" y1="22535" x2="41127" y2="52817"/>
                        <a14:foregroundMark x1="41127" y1="52817" x2="66761" y2="64085"/>
                        <a14:foregroundMark x1="66761" y1="64085" x2="65634" y2="33803"/>
                        <a14:foregroundMark x1="65634" y1="33803" x2="54366" y2="33099"/>
                        <a14:foregroundMark x1="37183" y1="26056" x2="49296" y2="23239"/>
                        <a14:foregroundMark x1="49296" y1="23239" x2="51549" y2="86620"/>
                        <a14:foregroundMark x1="44507" y1="44366" x2="57746" y2="51408"/>
                        <a14:foregroundMark x1="57746" y1="51408" x2="63662" y2="76056"/>
                        <a14:foregroundMark x1="63662" y1="76056" x2="65352" y2="74648"/>
                        <a14:foregroundMark x1="52958" y1="61268" x2="62535" y2="81690"/>
                        <a14:foregroundMark x1="62535" y1="81690" x2="62817" y2="81690"/>
                        <a14:foregroundMark x1="63380" y1="44366" x2="52113" y2="24648"/>
                        <a14:foregroundMark x1="52113" y1="24648" x2="49577" y2="24648"/>
                        <a14:foregroundMark x1="52958" y1="19014" x2="65070" y2="23944"/>
                        <a14:foregroundMark x1="65070" y1="23944" x2="58873" y2="49296"/>
                        <a14:foregroundMark x1="58873" y1="49296" x2="56056" y2="77465"/>
                        <a14:foregroundMark x1="56056" y1="77465" x2="54930" y2="79577"/>
                        <a14:foregroundMark x1="49859" y1="16901" x2="51549" y2="9155"/>
                        <a14:foregroundMark x1="46197" y1="81690" x2="51831" y2="92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535" r="21127"/>
          <a:stretch/>
        </p:blipFill>
        <p:spPr bwMode="auto">
          <a:xfrm>
            <a:off x="5638800" y="4861320"/>
            <a:ext cx="2297410" cy="16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!!Currency" descr="Dollar">
            <a:extLst>
              <a:ext uri="{FF2B5EF4-FFF2-40B4-BE49-F238E27FC236}">
                <a16:creationId xmlns:a16="http://schemas.microsoft.com/office/drawing/2014/main" id="{FB133125-CFBC-4536-BD2B-9DB7CC96D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5984" y="4839984"/>
            <a:ext cx="1484616" cy="14846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B2B3E-6127-413A-B576-3E8684422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492909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One object morphs into another</a:t>
            </a:r>
          </a:p>
          <a:p>
            <a:pPr>
              <a:spcBef>
                <a:spcPts val="1200"/>
              </a:spcBef>
            </a:pPr>
            <a:r>
              <a:rPr lang="en-US" dirty="0"/>
              <a:t>Show the Selection Pane</a:t>
            </a:r>
          </a:p>
          <a:p>
            <a:pPr>
              <a:spcBef>
                <a:spcPts val="1200"/>
              </a:spcBef>
            </a:pPr>
            <a:r>
              <a:rPr lang="en-US" dirty="0"/>
              <a:t>Both objects must have same name</a:t>
            </a:r>
          </a:p>
          <a:p>
            <a:pPr>
              <a:spcBef>
                <a:spcPts val="1200"/>
              </a:spcBef>
            </a:pPr>
            <a:r>
              <a:rPr lang="en-US" dirty="0"/>
              <a:t>Preceded by 2 exclamation marks</a:t>
            </a:r>
          </a:p>
          <a:p>
            <a:pPr lvl="1"/>
            <a:r>
              <a:rPr lang="en-US" dirty="0"/>
              <a:t>E.g., !!Square</a:t>
            </a:r>
          </a:p>
        </p:txBody>
      </p:sp>
    </p:spTree>
    <p:extLst>
      <p:ext uri="{BB962C8B-B14F-4D97-AF65-F5344CB8AC3E}">
        <p14:creationId xmlns:p14="http://schemas.microsoft.com/office/powerpoint/2010/main" val="390971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65000">
              <a:schemeClr val="bg1"/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3B2B-D625-420D-A19E-C59ABE492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View (Alt + F5)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5FF84F-C388-450E-A773-FE5C1CEC25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3951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glow rad="101600">
              <a:schemeClr val="tx1">
                <a:alpha val="6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5EDE0A-E50D-4F43-B44C-D11EC5E685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1" y="2516811"/>
            <a:ext cx="3589204" cy="2664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540BA7-A63A-4547-A5F9-B6DF05EE5F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822" y="2516811"/>
            <a:ext cx="2409192" cy="179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75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74E8-9F2E-4301-A7C6-133BBFF1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Morph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B2B3E-6127-413A-B576-3E8684422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492909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One object morphs into another</a:t>
            </a:r>
          </a:p>
          <a:p>
            <a:pPr>
              <a:spcBef>
                <a:spcPts val="1200"/>
              </a:spcBef>
            </a:pPr>
            <a:r>
              <a:rPr lang="en-US" dirty="0"/>
              <a:t>Show the Selection Pane</a:t>
            </a:r>
          </a:p>
          <a:p>
            <a:pPr>
              <a:spcBef>
                <a:spcPts val="1200"/>
              </a:spcBef>
            </a:pPr>
            <a:r>
              <a:rPr lang="en-US" dirty="0"/>
              <a:t>Both objects must have same name</a:t>
            </a:r>
          </a:p>
          <a:p>
            <a:pPr>
              <a:spcBef>
                <a:spcPts val="1200"/>
              </a:spcBef>
            </a:pPr>
            <a:r>
              <a:rPr lang="en-US" dirty="0"/>
              <a:t>Preceded by 2 exclamation marks</a:t>
            </a:r>
          </a:p>
          <a:p>
            <a:pPr lvl="1"/>
            <a:r>
              <a:rPr lang="en-US" dirty="0"/>
              <a:t>E.g., !!Square</a:t>
            </a:r>
          </a:p>
        </p:txBody>
      </p:sp>
      <p:sp>
        <p:nvSpPr>
          <p:cNvPr id="7" name="!!Circle">
            <a:extLst>
              <a:ext uri="{FF2B5EF4-FFF2-40B4-BE49-F238E27FC236}">
                <a16:creationId xmlns:a16="http://schemas.microsoft.com/office/drawing/2014/main" id="{350E7699-9DED-4862-B15A-0C0196F3F990}"/>
              </a:ext>
            </a:extLst>
          </p:cNvPr>
          <p:cNvSpPr/>
          <p:nvPr/>
        </p:nvSpPr>
        <p:spPr>
          <a:xfrm>
            <a:off x="914400" y="5029200"/>
            <a:ext cx="1295400" cy="1295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!!PPt Logo">
            <a:extLst>
              <a:ext uri="{FF2B5EF4-FFF2-40B4-BE49-F238E27FC236}">
                <a16:creationId xmlns:a16="http://schemas.microsoft.com/office/drawing/2014/main" id="{C7ADA6DF-3DAB-44EE-BEF0-3ACA434AB5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2000" l="2222" r="96889">
                        <a14:foregroundMark x1="45778" y1="22222" x2="22667" y2="44000"/>
                        <a14:foregroundMark x1="22667" y1="44000" x2="33333" y2="72000"/>
                        <a14:foregroundMark x1="33333" y1="72000" x2="62667" y2="83556"/>
                        <a14:foregroundMark x1="62667" y1="83556" x2="73778" y2="54222"/>
                        <a14:foregroundMark x1="73778" y1="54222" x2="52000" y2="32444"/>
                        <a14:foregroundMark x1="52000" y1="32444" x2="54667" y2="62667"/>
                        <a14:foregroundMark x1="54667" y1="62667" x2="55556" y2="63111"/>
                        <a14:foregroundMark x1="43556" y1="17778" x2="23556" y2="39111"/>
                        <a14:foregroundMark x1="23556" y1="39111" x2="45778" y2="58222"/>
                        <a14:foregroundMark x1="45778" y1="58222" x2="76444" y2="63556"/>
                        <a14:foregroundMark x1="76444" y1="63556" x2="80889" y2="68000"/>
                        <a14:foregroundMark x1="47556" y1="39111" x2="18222" y2="45778"/>
                        <a14:foregroundMark x1="18222" y1="45778" x2="33778" y2="66667"/>
                        <a14:foregroundMark x1="87111" y1="40889" x2="86222" y2="71111"/>
                        <a14:foregroundMark x1="86222" y1="71111" x2="52444" y2="87556"/>
                        <a14:foregroundMark x1="62667" y1="17778" x2="33333" y2="20444"/>
                        <a14:foregroundMark x1="33333" y1="20444" x2="6222" y2="32444"/>
                        <a14:foregroundMark x1="6222" y1="32444" x2="6667" y2="62222"/>
                        <a14:foregroundMark x1="6667" y1="62222" x2="35111" y2="70667"/>
                        <a14:foregroundMark x1="35111" y1="70667" x2="35111" y2="70667"/>
                        <a14:foregroundMark x1="22222" y1="36000" x2="16889" y2="59556"/>
                        <a14:foregroundMark x1="74222" y1="28000" x2="53778" y2="9333"/>
                        <a14:foregroundMark x1="93333" y1="44000" x2="85333" y2="73333"/>
                        <a14:foregroundMark x1="85333" y1="73333" x2="70667" y2="82222"/>
                        <a14:foregroundMark x1="42222" y1="86222" x2="72889" y2="87556"/>
                        <a14:foregroundMark x1="72889" y1="87556" x2="83556" y2="81333"/>
                        <a14:foregroundMark x1="89333" y1="72889" x2="93778" y2="46667"/>
                        <a14:foregroundMark x1="96444" y1="43556" x2="97333" y2="54667"/>
                        <a14:foregroundMark x1="49778" y1="87111" x2="56000" y2="92444"/>
                        <a14:foregroundMark x1="9333" y1="32000" x2="2222" y2="55111"/>
                        <a14:foregroundMark x1="12444" y1="40000" x2="36444" y2="54222"/>
                        <a14:foregroundMark x1="12000" y1="33778" x2="19111" y2="40000"/>
                        <a14:foregroundMark x1="25333" y1="68444" x2="56000" y2="75556"/>
                        <a14:foregroundMark x1="56000" y1="75556" x2="52889" y2="5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925" y="4861320"/>
            <a:ext cx="1631160" cy="1631160"/>
          </a:xfrm>
          <a:prstGeom prst="rect">
            <a:avLst/>
          </a:prstGeom>
        </p:spPr>
      </p:pic>
      <p:pic>
        <p:nvPicPr>
          <p:cNvPr id="9" name="!!Currency" descr="Euro">
            <a:extLst>
              <a:ext uri="{FF2B5EF4-FFF2-40B4-BE49-F238E27FC236}">
                <a16:creationId xmlns:a16="http://schemas.microsoft.com/office/drawing/2014/main" id="{8F2EB3B0-93F2-4FF7-872F-8400E2ED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5395" y="4952707"/>
            <a:ext cx="1293516" cy="129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14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0CA4-1509-47F7-A8BF-DC89A836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Morph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C95F2-0267-4506-964B-7EF1A94D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90800"/>
            <a:ext cx="7315200" cy="3764760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APPLE MACINTOSH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61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0CA4-1509-47F7-A8BF-DC89A836E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 Morph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C95F2-0267-4506-964B-7EF1A94D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90800"/>
            <a:ext cx="7315200" cy="3764760"/>
          </a:xfrm>
        </p:spPr>
        <p:txBody>
          <a:bodyPr/>
          <a:lstStyle/>
          <a:p>
            <a:pPr marL="68580" indent="0" algn="ctr">
              <a:buNone/>
            </a:pP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LAPTOP MACHINES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26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7ACC4-7878-4990-AD0C-9129EF23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Highlighting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EF017-90D5-4595-B873-61496FCF0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bullet point</a:t>
            </a:r>
          </a:p>
          <a:p>
            <a:r>
              <a:rPr lang="en-US" dirty="0"/>
              <a:t>Turns gray</a:t>
            </a:r>
          </a:p>
          <a:p>
            <a:r>
              <a:rPr lang="en-US" dirty="0"/>
              <a:t>When the next bullet point</a:t>
            </a:r>
          </a:p>
          <a:p>
            <a:r>
              <a:rPr lang="en-US" dirty="0"/>
              <a:t>Appears</a:t>
            </a:r>
          </a:p>
        </p:txBody>
      </p:sp>
    </p:spTree>
    <p:extLst>
      <p:ext uri="{BB962C8B-B14F-4D97-AF65-F5344CB8AC3E}">
        <p14:creationId xmlns:p14="http://schemas.microsoft.com/office/powerpoint/2010/main" val="11446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8C29-1992-4CA9-9438-22F980B1D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131F-F0A5-4A49-B0E1-EA8E0CD86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1645440"/>
          </a:xfrm>
        </p:spPr>
        <p:txBody>
          <a:bodyPr/>
          <a:lstStyle/>
          <a:p>
            <a:r>
              <a:rPr lang="en-US" dirty="0"/>
              <a:t>Click to zoom to a particular slide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0702F97E-B184-4CC0-86C7-3A763072AA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9466371"/>
                  </p:ext>
                </p:extLst>
              </p:nvPr>
            </p:nvGraphicFramePr>
            <p:xfrm>
              <a:off x="1280160" y="3760470"/>
              <a:ext cx="2286000" cy="1714500"/>
            </p:xfrm>
            <a:graphic>
              <a:graphicData uri="http://schemas.microsoft.com/office/powerpoint/2016/slidezoom">
                <pslz:sldZm>
                  <pslz:sldZmObj sldId="380" cId="1721621140">
                    <pslz:zmPr id="{B4815E01-B0B6-4A5E-BCF4-116E8F4E2D14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0702F97E-B184-4CC0-86C7-3A763072AA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0160" y="376047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320904B0-9343-413F-B907-DDC64797D3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0428772"/>
                  </p:ext>
                </p:extLst>
              </p:nvPr>
            </p:nvGraphicFramePr>
            <p:xfrm>
              <a:off x="4038600" y="3745230"/>
              <a:ext cx="2286000" cy="1714500"/>
            </p:xfrm>
            <a:graphic>
              <a:graphicData uri="http://schemas.microsoft.com/office/powerpoint/2016/slidezoom">
                <pslz:sldZm>
                  <pslz:sldZmObj sldId="369" cId="1818447392">
                    <pslz:zmPr id="{D7F218D0-AA83-483B-98DA-670B3C9C2229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Slide Zoom 6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320904B0-9343-413F-B907-DDC64797D30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38600" y="3745230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3812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937212-E05F-4B0A-AF4A-5A446E193F62}"/>
              </a:ext>
            </a:extLst>
          </p:cNvPr>
          <p:cNvSpPr/>
          <p:nvPr/>
        </p:nvSpPr>
        <p:spPr>
          <a:xfrm>
            <a:off x="533400" y="304800"/>
            <a:ext cx="8153400" cy="4343400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FED83-3DD5-435B-AE1B-403344C10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Animated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17A03-B073-491F-8EC4-6E5FE7F3B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GIF file</a:t>
            </a:r>
          </a:p>
          <a:p>
            <a:pPr lvl="1"/>
            <a:r>
              <a:rPr lang="en-US" dirty="0"/>
              <a:t>As small as possible</a:t>
            </a:r>
          </a:p>
          <a:p>
            <a:r>
              <a:rPr lang="en-US" dirty="0"/>
              <a:t>Rt-click slide: Format Background</a:t>
            </a:r>
          </a:p>
          <a:p>
            <a:r>
              <a:rPr lang="en-US" dirty="0"/>
              <a:t>Select the GIF file</a:t>
            </a:r>
          </a:p>
        </p:txBody>
      </p:sp>
    </p:spTree>
    <p:extLst>
      <p:ext uri="{BB962C8B-B14F-4D97-AF65-F5344CB8AC3E}">
        <p14:creationId xmlns:p14="http://schemas.microsoft.com/office/powerpoint/2010/main" val="1979261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C0D4B-E627-4CC1-9CE2-554A7B6FD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8FA7A-2C01-4309-A2E3-4B2086DF1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2E2F57-4091-48E3-8B8E-222656DDCB5A}"/>
              </a:ext>
            </a:extLst>
          </p:cNvPr>
          <p:cNvSpPr txBox="1"/>
          <p:nvPr/>
        </p:nvSpPr>
        <p:spPr>
          <a:xfrm>
            <a:off x="7239000" y="640696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2" action="ppaction://hlinksldjump"/>
              </a:rPr>
              <a:t>Back to Agenda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7160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5FBA9-2F29-4B89-9773-E474069D11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Miscellaneous tips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89FC013-4658-487B-968D-F4CDA6BD5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FB3E2-96C4-4BFE-8C54-8BC7E92A6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39496"/>
            <a:ext cx="4000000" cy="3000000"/>
          </a:xfrm>
          <a:prstGeom prst="rect">
            <a:avLst/>
          </a:prstGeom>
        </p:spPr>
      </p:pic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7EEEA3E-9391-4D9B-ADC3-D6549D6D3308}"/>
              </a:ext>
            </a:extLst>
          </p:cNvPr>
          <p:cNvSpPr txBox="1"/>
          <p:nvPr/>
        </p:nvSpPr>
        <p:spPr>
          <a:xfrm>
            <a:off x="1066800" y="631850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Zoom back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F63D4-3A0F-477D-A260-C0F16B020590}"/>
              </a:ext>
            </a:extLst>
          </p:cNvPr>
          <p:cNvSpPr txBox="1"/>
          <p:nvPr/>
        </p:nvSpPr>
        <p:spPr>
          <a:xfrm>
            <a:off x="7239000" y="640696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4" action="ppaction://hlinksldjump"/>
              </a:rPr>
              <a:t>Back to Agenda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8447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66C1-A959-4F3D-88D7-682422AD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dirty="0"/>
              <a:t>Beyond</a:t>
            </a:r>
            <a:r>
              <a:rPr lang="en-US" baseline="0" dirty="0"/>
              <a:t> Bullet Points</a:t>
            </a:r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988AC1D-E207-43D9-BB6E-05A86D407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615885"/>
              </p:ext>
            </p:extLst>
          </p:nvPr>
        </p:nvGraphicFramePr>
        <p:xfrm>
          <a:off x="914400" y="1783560"/>
          <a:ext cx="7772400" cy="286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80025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766C1-A959-4F3D-88D7-682422AD3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/>
          <a:p>
            <a:r>
              <a:rPr lang="en-US" dirty="0"/>
              <a:t>Beyond</a:t>
            </a:r>
            <a:r>
              <a:rPr lang="en-US" baseline="0" dirty="0"/>
              <a:t> Bullet Points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8594A-CBC2-4908-BBF3-1F54C103C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864640"/>
          </a:xfrm>
        </p:spPr>
        <p:txBody>
          <a:bodyPr>
            <a:normAutofit/>
          </a:bodyPr>
          <a:lstStyle/>
          <a:p>
            <a:r>
              <a:rPr lang="en-US" dirty="0"/>
              <a:t>Select text</a:t>
            </a:r>
          </a:p>
          <a:p>
            <a:r>
              <a:rPr lang="en-US" dirty="0"/>
              <a:t>Click: Home &gt; Convert to SmartArt</a:t>
            </a:r>
          </a:p>
          <a:p>
            <a:r>
              <a:rPr lang="en-US" dirty="0"/>
              <a:t>Choose desired diagram</a:t>
            </a:r>
          </a:p>
        </p:txBody>
      </p:sp>
    </p:spTree>
    <p:extLst>
      <p:ext uri="{BB962C8B-B14F-4D97-AF65-F5344CB8AC3E}">
        <p14:creationId xmlns:p14="http://schemas.microsoft.com/office/powerpoint/2010/main" val="425850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7A1B0-7769-4C31-842F-1A4D83A5E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 View Magnifier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0D565-C405-4226-87FD-1A1FC3E2CA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91" y="1828800"/>
            <a:ext cx="8159509" cy="392251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1D6F64C2-C6E7-4643-BDDA-D23204A96A1D}"/>
              </a:ext>
            </a:extLst>
          </p:cNvPr>
          <p:cNvSpPr/>
          <p:nvPr/>
        </p:nvSpPr>
        <p:spPr>
          <a:xfrm rot="18900000">
            <a:off x="2178122" y="5223947"/>
            <a:ext cx="914400" cy="93573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8558E-E2CA-45BE-96D6-33EDE0257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2340994"/>
            <a:ext cx="3594883" cy="2696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25130-D180-4CDE-997B-711DA29E7B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7602" y="2340994"/>
            <a:ext cx="2440598" cy="18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060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D3F1-682F-4609-8F80-F3A29689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A5F1D-4AF7-4C88-B438-EA94B5A2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55776"/>
            <a:ext cx="7772400" cy="914400"/>
          </a:xfrm>
        </p:spPr>
        <p:txBody>
          <a:bodyPr/>
          <a:lstStyle/>
          <a:p>
            <a:r>
              <a:rPr lang="en-US" dirty="0"/>
              <a:t>Click: Insert &gt; Icons &gt; Icons </a:t>
            </a:r>
          </a:p>
        </p:txBody>
      </p:sp>
      <p:pic>
        <p:nvPicPr>
          <p:cNvPr id="5" name="Graphic 4" descr="Family with boy">
            <a:extLst>
              <a:ext uri="{FF2B5EF4-FFF2-40B4-BE49-F238E27FC236}">
                <a16:creationId xmlns:a16="http://schemas.microsoft.com/office/drawing/2014/main" id="{CB24AAAD-D484-4C62-9F10-22389EE53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088" y="3011424"/>
            <a:ext cx="1749552" cy="1749552"/>
          </a:xfrm>
          <a:prstGeom prst="rect">
            <a:avLst/>
          </a:prstGeom>
        </p:spPr>
      </p:pic>
      <p:pic>
        <p:nvPicPr>
          <p:cNvPr id="9" name="Graphic 8" descr="Bank">
            <a:extLst>
              <a:ext uri="{FF2B5EF4-FFF2-40B4-BE49-F238E27FC236}">
                <a16:creationId xmlns:a16="http://schemas.microsoft.com/office/drawing/2014/main" id="{9B069999-C3C9-4A29-B054-DC0B3FD69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3175" y="2971799"/>
            <a:ext cx="1716025" cy="1716025"/>
          </a:xfrm>
          <a:prstGeom prst="rect">
            <a:avLst/>
          </a:prstGeom>
        </p:spPr>
      </p:pic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D109B020-4F07-4712-BC24-4F7207FB8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0720" y="3011424"/>
            <a:ext cx="1895856" cy="1895856"/>
          </a:xfrm>
          <a:prstGeom prst="rect">
            <a:avLst/>
          </a:prstGeom>
        </p:spPr>
      </p:pic>
      <p:pic>
        <p:nvPicPr>
          <p:cNvPr id="15" name="Graphic 14" descr="Tax">
            <a:extLst>
              <a:ext uri="{FF2B5EF4-FFF2-40B4-BE49-F238E27FC236}">
                <a16:creationId xmlns:a16="http://schemas.microsoft.com/office/drawing/2014/main" id="{DB734F54-793E-4316-BE0A-711F2FFC77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19529" y="4907280"/>
            <a:ext cx="1438656" cy="1438656"/>
          </a:xfrm>
          <a:prstGeom prst="rect">
            <a:avLst/>
          </a:prstGeom>
        </p:spPr>
      </p:pic>
      <p:pic>
        <p:nvPicPr>
          <p:cNvPr id="17" name="Graphic 16" descr="Airplane">
            <a:extLst>
              <a:ext uri="{FF2B5EF4-FFF2-40B4-BE49-F238E27FC236}">
                <a16:creationId xmlns:a16="http://schemas.microsoft.com/office/drawing/2014/main" id="{BB08FF16-26F9-4E22-83F4-588C28416B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30497" y="4907280"/>
            <a:ext cx="1310640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311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D3F1-682F-4609-8F80-F3A29689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Photos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A5F1D-4AF7-4C88-B438-EA94B5A2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55776"/>
            <a:ext cx="7772400" cy="914400"/>
          </a:xfrm>
        </p:spPr>
        <p:txBody>
          <a:bodyPr/>
          <a:lstStyle/>
          <a:p>
            <a:r>
              <a:rPr lang="en-US" dirty="0"/>
              <a:t>Click: Insert &gt; Icons &gt; Stock Images </a:t>
            </a:r>
          </a:p>
        </p:txBody>
      </p:sp>
      <p:pic>
        <p:nvPicPr>
          <p:cNvPr id="6" name="Picture 5" descr="Golf ball near hole">
            <a:extLst>
              <a:ext uri="{FF2B5EF4-FFF2-40B4-BE49-F238E27FC236}">
                <a16:creationId xmlns:a16="http://schemas.microsoft.com/office/drawing/2014/main" id="{FE57A0D0-2A35-4E90-89D0-A47B14F27C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4573"/>
            <a:ext cx="3621024" cy="2413427"/>
          </a:xfrm>
          <a:prstGeom prst="rect">
            <a:avLst/>
          </a:prstGeom>
        </p:spPr>
      </p:pic>
      <p:pic>
        <p:nvPicPr>
          <p:cNvPr id="8" name="Picture 7" descr="Breaking wave">
            <a:extLst>
              <a:ext uri="{FF2B5EF4-FFF2-40B4-BE49-F238E27FC236}">
                <a16:creationId xmlns:a16="http://schemas.microsoft.com/office/drawing/2014/main" id="{E1C0F2D0-30C7-48B4-B0F9-B69D54002D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1146"/>
            <a:ext cx="3621024" cy="2413427"/>
          </a:xfrm>
          <a:prstGeom prst="rect">
            <a:avLst/>
          </a:prstGeom>
        </p:spPr>
      </p:pic>
      <p:pic>
        <p:nvPicPr>
          <p:cNvPr id="10" name="Picture 9" descr="Shanghai city skyline">
            <a:extLst>
              <a:ext uri="{FF2B5EF4-FFF2-40B4-BE49-F238E27FC236}">
                <a16:creationId xmlns:a16="http://schemas.microsoft.com/office/drawing/2014/main" id="{ECAA88C7-00CC-49CE-A728-16CD221808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272" y="4444572"/>
            <a:ext cx="3615728" cy="2413428"/>
          </a:xfrm>
          <a:prstGeom prst="rect">
            <a:avLst/>
          </a:prstGeom>
        </p:spPr>
      </p:pic>
      <p:pic>
        <p:nvPicPr>
          <p:cNvPr id="12" name="Picture 11" descr="Businesswoman giving presentation to coworkers">
            <a:extLst>
              <a:ext uri="{FF2B5EF4-FFF2-40B4-BE49-F238E27FC236}">
                <a16:creationId xmlns:a16="http://schemas.microsoft.com/office/drawing/2014/main" id="{F7A0C3A0-C06E-482D-9EAE-450F2A4A91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978" y="2003686"/>
            <a:ext cx="3591310" cy="24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861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D3F1-682F-4609-8F80-F3A29689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Cutout People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A5F1D-4AF7-4C88-B438-EA94B5A22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55776"/>
            <a:ext cx="8095488" cy="914400"/>
          </a:xfrm>
        </p:spPr>
        <p:txBody>
          <a:bodyPr>
            <a:normAutofit/>
          </a:bodyPr>
          <a:lstStyle/>
          <a:p>
            <a:r>
              <a:rPr lang="en-US" dirty="0"/>
              <a:t>Click: Insert &gt; Icons &gt; Cutout People </a:t>
            </a:r>
          </a:p>
        </p:txBody>
      </p:sp>
      <p:pic>
        <p:nvPicPr>
          <p:cNvPr id="6" name="Picture 5" descr="Business man thinking">
            <a:extLst>
              <a:ext uri="{FF2B5EF4-FFF2-40B4-BE49-F238E27FC236}">
                <a16:creationId xmlns:a16="http://schemas.microsoft.com/office/drawing/2014/main" id="{EBFA6F0C-6CC1-421F-8845-13AE2FC62C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450" y="2086512"/>
            <a:ext cx="1452826" cy="4337952"/>
          </a:xfrm>
          <a:prstGeom prst="rect">
            <a:avLst/>
          </a:prstGeom>
        </p:spPr>
      </p:pic>
      <p:pic>
        <p:nvPicPr>
          <p:cNvPr id="8" name="Picture 7" descr="Business woman pointing">
            <a:extLst>
              <a:ext uri="{FF2B5EF4-FFF2-40B4-BE49-F238E27FC236}">
                <a16:creationId xmlns:a16="http://schemas.microsoft.com/office/drawing/2014/main" id="{57D140FB-EB5D-4A62-B5A9-24649A7367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306" y="2208840"/>
            <a:ext cx="2133258" cy="4337952"/>
          </a:xfrm>
          <a:prstGeom prst="rect">
            <a:avLst/>
          </a:prstGeom>
        </p:spPr>
      </p:pic>
      <p:pic>
        <p:nvPicPr>
          <p:cNvPr id="11" name="Picture 10" descr="Young Chinese boy">
            <a:extLst>
              <a:ext uri="{FF2B5EF4-FFF2-40B4-BE49-F238E27FC236}">
                <a16:creationId xmlns:a16="http://schemas.microsoft.com/office/drawing/2014/main" id="{E748B4CF-1F89-44AC-9B3A-0E4F8B049A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802" y="2670048"/>
            <a:ext cx="1225243" cy="3915408"/>
          </a:xfrm>
          <a:prstGeom prst="rect">
            <a:avLst/>
          </a:prstGeom>
        </p:spPr>
      </p:pic>
      <p:pic>
        <p:nvPicPr>
          <p:cNvPr id="22" name="Picture 21" descr="Young business man">
            <a:extLst>
              <a:ext uri="{FF2B5EF4-FFF2-40B4-BE49-F238E27FC236}">
                <a16:creationId xmlns:a16="http://schemas.microsoft.com/office/drawing/2014/main" id="{BB3CD680-8716-499A-BA2E-1690758ACF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51" y="2170176"/>
            <a:ext cx="2517375" cy="4337952"/>
          </a:xfrm>
          <a:prstGeom prst="rect">
            <a:avLst/>
          </a:prstGeom>
        </p:spPr>
      </p:pic>
      <p:pic>
        <p:nvPicPr>
          <p:cNvPr id="18" name="Picture 17" descr="Athletic woman with a white board slanted">
            <a:extLst>
              <a:ext uri="{FF2B5EF4-FFF2-40B4-BE49-F238E27FC236}">
                <a16:creationId xmlns:a16="http://schemas.microsoft.com/office/drawing/2014/main" id="{5A25F74A-0974-4F20-BF56-65C382157C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524" y="2170176"/>
            <a:ext cx="2051390" cy="4337952"/>
          </a:xfrm>
          <a:prstGeom prst="rect">
            <a:avLst/>
          </a:prstGeom>
        </p:spPr>
      </p:pic>
      <p:pic>
        <p:nvPicPr>
          <p:cNvPr id="24" name="Picture 23" descr="Young school girl">
            <a:extLst>
              <a:ext uri="{FF2B5EF4-FFF2-40B4-BE49-F238E27FC236}">
                <a16:creationId xmlns:a16="http://schemas.microsoft.com/office/drawing/2014/main" id="{92ACA265-60A2-47D0-8D09-D4711C2684E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80" y="2785584"/>
            <a:ext cx="1056898" cy="391540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8A8F97-A15D-41B4-831C-BCE05A9DFC41}"/>
              </a:ext>
            </a:extLst>
          </p:cNvPr>
          <p:cNvSpPr txBox="1"/>
          <p:nvPr/>
        </p:nvSpPr>
        <p:spPr>
          <a:xfrm rot="154174">
            <a:off x="2451849" y="3500326"/>
            <a:ext cx="170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It’s Easy!</a:t>
            </a:r>
          </a:p>
        </p:txBody>
      </p:sp>
    </p:spTree>
    <p:extLst>
      <p:ext uri="{BB962C8B-B14F-4D97-AF65-F5344CB8AC3E}">
        <p14:creationId xmlns:p14="http://schemas.microsoft.com/office/powerpoint/2010/main" val="17582512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9621C4-0494-4FCD-B1F6-C6C71B13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Design Ideas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0BC35D-8247-4C78-A7D7-B915221EB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990098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3212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5597-A61B-4F8C-89A1-E78B4AF3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</a:t>
            </a:r>
            <a:r>
              <a:rPr lang="en-US" baseline="0" dirty="0"/>
              <a:t> a Design Template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9E3B1-5680-4CFF-835D-25908BCC5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a Design template</a:t>
            </a:r>
          </a:p>
          <a:p>
            <a:r>
              <a:rPr lang="en-US" dirty="0"/>
              <a:t>Edit the Slide Masters</a:t>
            </a:r>
          </a:p>
          <a:p>
            <a:r>
              <a:rPr lang="en-US" dirty="0"/>
              <a:t>Click: Save current theme…</a:t>
            </a:r>
          </a:p>
        </p:txBody>
      </p:sp>
    </p:spTree>
    <p:extLst>
      <p:ext uri="{BB962C8B-B14F-4D97-AF65-F5344CB8AC3E}">
        <p14:creationId xmlns:p14="http://schemas.microsoft.com/office/powerpoint/2010/main" val="2223390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3815-7F4A-48C9-AD08-EC8D0A0D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Ways to 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5D3E1-153E-4E9E-AA0C-2685BA7E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483156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en-US" sz="2800" dirty="0"/>
              <a:t>Slide Zoom:</a:t>
            </a:r>
          </a:p>
          <a:p>
            <a:pPr lvl="1"/>
            <a:r>
              <a:rPr lang="en-US" sz="2400" dirty="0"/>
              <a:t>Click: Insert &gt; Links &gt; Zoom &gt; Slide Zoom</a:t>
            </a:r>
          </a:p>
          <a:p>
            <a:pPr lvl="1"/>
            <a:r>
              <a:rPr lang="en-US" sz="2400" dirty="0"/>
              <a:t>Choose slides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2800" dirty="0"/>
              <a:t>Summary Zoom:</a:t>
            </a:r>
          </a:p>
          <a:p>
            <a:pPr lvl="1"/>
            <a:r>
              <a:rPr lang="en-US" sz="2400" dirty="0"/>
              <a:t>Click: Insert &gt; Links &gt; Zoom &gt; Summary Zoom</a:t>
            </a:r>
          </a:p>
          <a:p>
            <a:pPr lvl="1"/>
            <a:r>
              <a:rPr lang="en-US" sz="2400" dirty="0"/>
              <a:t>Choose slides</a:t>
            </a:r>
          </a:p>
          <a:p>
            <a:pPr lvl="1"/>
            <a:r>
              <a:rPr lang="en-US" sz="2400" dirty="0" err="1"/>
              <a:t>PPt</a:t>
            </a:r>
            <a:r>
              <a:rPr lang="en-US" sz="2400" dirty="0"/>
              <a:t> creates sections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2285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13815-7F4A-48C9-AD08-EC8D0A0DA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Ways to Zoom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5D3E1-153E-4E9E-AA0C-2685BA7E7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483156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 startAt="3"/>
            </a:pPr>
            <a:r>
              <a:rPr lang="en-US" sz="2800" dirty="0"/>
              <a:t>Section Zoom:</a:t>
            </a:r>
          </a:p>
          <a:p>
            <a:pPr lvl="1"/>
            <a:r>
              <a:rPr lang="en-US" sz="2400" dirty="0"/>
              <a:t>Create sections:</a:t>
            </a:r>
          </a:p>
          <a:p>
            <a:pPr lvl="2"/>
            <a:r>
              <a:rPr lang="en-US" sz="2200" dirty="0"/>
              <a:t>Click first slide of each section</a:t>
            </a:r>
          </a:p>
          <a:p>
            <a:pPr lvl="2"/>
            <a:r>
              <a:rPr lang="en-US" sz="2200" dirty="0"/>
              <a:t>Rt-click and choose: Add section</a:t>
            </a:r>
            <a:endParaRPr lang="en-US" sz="2400" dirty="0"/>
          </a:p>
          <a:p>
            <a:pPr lvl="1"/>
            <a:r>
              <a:rPr lang="en-US" sz="2400" dirty="0"/>
              <a:t>Click: Insert &gt; Links &gt; Zoom &gt; Section Zoom</a:t>
            </a:r>
          </a:p>
          <a:p>
            <a:pPr lvl="1"/>
            <a:r>
              <a:rPr lang="en-US" sz="2400" dirty="0"/>
              <a:t>Choose slides</a:t>
            </a:r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00872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BD6E-868E-4CE2-8A6E-06A514CF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7772400" cy="914400"/>
          </a:xfrm>
        </p:spPr>
        <p:txBody>
          <a:bodyPr/>
          <a:lstStyle/>
          <a:p>
            <a:r>
              <a:rPr lang="en-US" dirty="0"/>
              <a:t>Option A</a:t>
            </a:r>
          </a:p>
        </p:txBody>
      </p:sp>
      <p:pic>
        <p:nvPicPr>
          <p:cNvPr id="4" name="Picture 3" descr="Shanghai city skyline">
            <a:extLst>
              <a:ext uri="{FF2B5EF4-FFF2-40B4-BE49-F238E27FC236}">
                <a16:creationId xmlns:a16="http://schemas.microsoft.com/office/drawing/2014/main" id="{352F9C7F-59E5-4C3F-B3E5-1C82DFBD68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4159"/>
            <a:ext cx="9144000" cy="549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701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B6B1E8-ABC8-44F8-B81B-FFDA046B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Option 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B98E1-E6ED-4675-8674-4347EA350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endParaRPr lang="en-US" dirty="0"/>
          </a:p>
        </p:txBody>
      </p:sp>
      <p:pic>
        <p:nvPicPr>
          <p:cNvPr id="5" name="Picture 4" descr="Shanghai city skyline">
            <a:extLst>
              <a:ext uri="{FF2B5EF4-FFF2-40B4-BE49-F238E27FC236}">
                <a16:creationId xmlns:a16="http://schemas.microsoft.com/office/drawing/2014/main" id="{C8195A25-0FDC-4E4E-B145-9E991DFC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68900"/>
            <a:ext cx="3810000" cy="22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925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BD6E-868E-4CE2-8A6E-06A514CF6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B</a:t>
            </a:r>
          </a:p>
        </p:txBody>
      </p:sp>
      <p:pic>
        <p:nvPicPr>
          <p:cNvPr id="4" name="Picture 3" descr="Golden Gate Bridge in fog">
            <a:extLst>
              <a:ext uri="{FF2B5EF4-FFF2-40B4-BE49-F238E27FC236}">
                <a16:creationId xmlns:a16="http://schemas.microsoft.com/office/drawing/2014/main" id="{A353A979-3C48-45D1-884C-7534D7A0FE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" y="1752600"/>
            <a:ext cx="907626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A994-B715-4444-8FB1-F86617E4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Blanking the Screen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AE974-1AAD-4E75-B17A-2E6D21C66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black screen, press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</a:t>
            </a:r>
          </a:p>
          <a:p>
            <a:r>
              <a:rPr lang="en-US" dirty="0"/>
              <a:t>For a white screen, press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6280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B6B1E8-ABC8-44F8-B81B-FFDA046B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Option B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B98E1-E6ED-4675-8674-4347EA350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endParaRPr lang="en-US" dirty="0"/>
          </a:p>
        </p:txBody>
      </p:sp>
      <p:pic>
        <p:nvPicPr>
          <p:cNvPr id="6" name="Picture 5" descr="Golden Gate Bridge in fog">
            <a:extLst>
              <a:ext uri="{FF2B5EF4-FFF2-40B4-BE49-F238E27FC236}">
                <a16:creationId xmlns:a16="http://schemas.microsoft.com/office/drawing/2014/main" id="{9120F41C-5EEB-4535-B317-0F6209F2D0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38749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24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BD6E-868E-4CE2-8A6E-06A514CF6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C</a:t>
            </a:r>
          </a:p>
        </p:txBody>
      </p:sp>
      <p:pic>
        <p:nvPicPr>
          <p:cNvPr id="4" name="Picture 3" descr="Skyscrapers against sunset">
            <a:extLst>
              <a:ext uri="{FF2B5EF4-FFF2-40B4-BE49-F238E27FC236}">
                <a16:creationId xmlns:a16="http://schemas.microsoft.com/office/drawing/2014/main" id="{2CDA82D8-4149-4678-8A46-06347360AE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8" y="1711234"/>
            <a:ext cx="9086703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070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B6B1E8-ABC8-44F8-B81B-FFDA046B7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Option 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B98E1-E6ED-4675-8674-4347EA350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endParaRPr lang="en-US" dirty="0"/>
          </a:p>
        </p:txBody>
      </p:sp>
      <p:pic>
        <p:nvPicPr>
          <p:cNvPr id="6" name="Picture 5" descr="Skyscrapers against sunset">
            <a:extLst>
              <a:ext uri="{FF2B5EF4-FFF2-40B4-BE49-F238E27FC236}">
                <a16:creationId xmlns:a16="http://schemas.microsoft.com/office/drawing/2014/main" id="{82729D08-6C55-4003-93B8-B99517EB3F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82070"/>
            <a:ext cx="4724400" cy="26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564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A1F98B-192A-482F-9B01-C088F2D5B6CF}"/>
              </a:ext>
            </a:extLst>
          </p:cNvPr>
          <p:cNvSpPr txBox="1"/>
          <p:nvPr/>
        </p:nvSpPr>
        <p:spPr>
          <a:xfrm>
            <a:off x="7239000" y="6406967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2" action="ppaction://hlinksldjump"/>
              </a:rPr>
              <a:t>Back to Agenda</a:t>
            </a:r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C754E-D614-42E9-AAD8-2FF1620216B3}"/>
              </a:ext>
            </a:extLst>
          </p:cNvPr>
          <p:cNvSpPr txBox="1"/>
          <p:nvPr/>
        </p:nvSpPr>
        <p:spPr>
          <a:xfrm>
            <a:off x="914400" y="19050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Next Week:</a:t>
            </a:r>
          </a:p>
          <a:p>
            <a:endParaRPr lang="en-US" sz="3200" dirty="0"/>
          </a:p>
          <a:p>
            <a:pPr algn="ctr"/>
            <a:r>
              <a:rPr lang="en-US" sz="4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VBA Macros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Visual Basic for Applications</a:t>
            </a:r>
          </a:p>
        </p:txBody>
      </p:sp>
    </p:spTree>
    <p:extLst>
      <p:ext uri="{BB962C8B-B14F-4D97-AF65-F5344CB8AC3E}">
        <p14:creationId xmlns:p14="http://schemas.microsoft.com/office/powerpoint/2010/main" val="30875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FBDA-1F49-4491-B31C-CD7E834B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Starts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E4872-DB39-4B29-A0D7-D214CC907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Save the presentation as a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Show</a:t>
            </a:r>
          </a:p>
          <a:p>
            <a:r>
              <a:rPr lang="en-US" dirty="0"/>
              <a:t>E.g., MySlides.ppsx</a:t>
            </a:r>
          </a:p>
        </p:txBody>
      </p:sp>
    </p:spTree>
    <p:extLst>
      <p:ext uri="{BB962C8B-B14F-4D97-AF65-F5344CB8AC3E}">
        <p14:creationId xmlns:p14="http://schemas.microsoft.com/office/powerpoint/2010/main" val="1160593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85FF-7099-4616-9EB4-15011C565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Run-Throughs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F482C-CA0B-4EE9-AB9D-CC264943E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Reading View </a:t>
            </a:r>
            <a:r>
              <a:rPr lang="en-US" dirty="0"/>
              <a:t>button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40C4ED-A345-4443-B53C-841E3E319E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457" y="3540989"/>
            <a:ext cx="6714285" cy="650012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CA0771EC-B30A-4B97-98DB-345FCA6CBA08}"/>
              </a:ext>
            </a:extLst>
          </p:cNvPr>
          <p:cNvSpPr/>
          <p:nvPr/>
        </p:nvSpPr>
        <p:spPr>
          <a:xfrm>
            <a:off x="6019800" y="4337544"/>
            <a:ext cx="914400" cy="93573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C35F6-159A-4948-B1AE-DBACB46A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DDAC-6511-4355-9449-5053E0681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only for websites</a:t>
            </a:r>
          </a:p>
          <a:p>
            <a:r>
              <a:rPr lang="en-US" dirty="0"/>
              <a:t>Can jump to any slide in your show</a:t>
            </a:r>
          </a:p>
          <a:p>
            <a:r>
              <a:rPr lang="en-US" dirty="0"/>
              <a:t>Great for a “table of contents”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17B1F1-CC74-4409-8663-21652EC662DA}"/>
              </a:ext>
            </a:extLst>
          </p:cNvPr>
          <p:cNvSpPr txBox="1"/>
          <p:nvPr/>
        </p:nvSpPr>
        <p:spPr>
          <a:xfrm>
            <a:off x="2514600" y="53340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 action="ppaction://hlinksldjump" tooltip="Click to go to the Title Slide"/>
              </a:rPr>
              <a:t>Title Slide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7871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-RM">
  <a:themeElements>
    <a:clrScheme name="Custom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00ADDC"/>
      </a:hlink>
      <a:folHlink>
        <a:srgbClr val="00ADD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784</Words>
  <Application>Microsoft Office PowerPoint</Application>
  <PresentationFormat>On-screen Show (4:3)</PresentationFormat>
  <Paragraphs>210</Paragraphs>
  <Slides>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2" baseType="lpstr">
      <vt:lpstr>Arial</vt:lpstr>
      <vt:lpstr>Calibri</vt:lpstr>
      <vt:lpstr>Calibri Light</vt:lpstr>
      <vt:lpstr>Verdana</vt:lpstr>
      <vt:lpstr>Wingdings</vt:lpstr>
      <vt:lpstr>Wingdings 2</vt:lpstr>
      <vt:lpstr>Wingdings 3</vt:lpstr>
      <vt:lpstr>Theme1-RM</vt:lpstr>
      <vt:lpstr>Office Theme</vt:lpstr>
      <vt:lpstr>Microsoft PowerPoint 2019</vt:lpstr>
      <vt:lpstr>Agenda</vt:lpstr>
      <vt:lpstr>Presenting</vt:lpstr>
      <vt:lpstr>Presenter View (Alt + F5)</vt:lpstr>
      <vt:lpstr>Presenter View Magnifier</vt:lpstr>
      <vt:lpstr>Blanking the Screen</vt:lpstr>
      <vt:lpstr>Quick Starts</vt:lpstr>
      <vt:lpstr>Quick Run-Throughs</vt:lpstr>
      <vt:lpstr>Hyperlinks</vt:lpstr>
      <vt:lpstr>PowerPoint Presentation</vt:lpstr>
      <vt:lpstr>Charts</vt:lpstr>
      <vt:lpstr>Two Ways to Create Charts</vt:lpstr>
      <vt:lpstr>5 Paste Options for Charts</vt:lpstr>
      <vt:lpstr>5 Paste Options for Charts</vt:lpstr>
      <vt:lpstr>Chart Basics</vt:lpstr>
      <vt:lpstr>Chart Basics</vt:lpstr>
      <vt:lpstr>3D Charts</vt:lpstr>
      <vt:lpstr>3D Pie Chart</vt:lpstr>
      <vt:lpstr>3D Column Chart</vt:lpstr>
      <vt:lpstr>Animated Charts</vt:lpstr>
      <vt:lpstr>Animated Charts – Exercise</vt:lpstr>
      <vt:lpstr>PowerPoint Presentation</vt:lpstr>
      <vt:lpstr>Backgrounds</vt:lpstr>
      <vt:lpstr>Master Slides</vt:lpstr>
      <vt:lpstr>Selection Pane</vt:lpstr>
      <vt:lpstr>Removing Backgrounds</vt:lpstr>
      <vt:lpstr>The Remove Background Tool</vt:lpstr>
      <vt:lpstr>PowerPoint Presentation</vt:lpstr>
      <vt:lpstr>Arranging</vt:lpstr>
      <vt:lpstr>Filling out Pictures</vt:lpstr>
      <vt:lpstr>Fading a Background</vt:lpstr>
      <vt:lpstr>Aligning Objects</vt:lpstr>
      <vt:lpstr>Nudging</vt:lpstr>
      <vt:lpstr>Setting Guide Lines</vt:lpstr>
      <vt:lpstr>PowerPoint Presentation</vt:lpstr>
      <vt:lpstr>Movement</vt:lpstr>
      <vt:lpstr>Transition Morph</vt:lpstr>
      <vt:lpstr>Transition Morph Example</vt:lpstr>
      <vt:lpstr>Enhanced Morph</vt:lpstr>
      <vt:lpstr>Enhanced Morph</vt:lpstr>
      <vt:lpstr>Character Morph</vt:lpstr>
      <vt:lpstr>Character Morph</vt:lpstr>
      <vt:lpstr>Highlighting Points</vt:lpstr>
      <vt:lpstr>Zoom</vt:lpstr>
      <vt:lpstr>Animated Background</vt:lpstr>
      <vt:lpstr>PowerPoint Presentation</vt:lpstr>
      <vt:lpstr>Miscellaneous tips</vt:lpstr>
      <vt:lpstr>Beyond Bullet Points</vt:lpstr>
      <vt:lpstr>Beyond Bullet Points</vt:lpstr>
      <vt:lpstr>Icons</vt:lpstr>
      <vt:lpstr>Stock Photos</vt:lpstr>
      <vt:lpstr>Cutout People</vt:lpstr>
      <vt:lpstr>Design Ideas</vt:lpstr>
      <vt:lpstr>Creating a Design Template</vt:lpstr>
      <vt:lpstr>3 Ways to Zoom</vt:lpstr>
      <vt:lpstr>3 Ways to Zoom</vt:lpstr>
      <vt:lpstr>Option A</vt:lpstr>
      <vt:lpstr>About Option A</vt:lpstr>
      <vt:lpstr>Option B</vt:lpstr>
      <vt:lpstr>About Option B</vt:lpstr>
      <vt:lpstr>Option C</vt:lpstr>
      <vt:lpstr>About Option 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2016</dc:title>
  <dc:creator>Rich Malloy</dc:creator>
  <cp:lastModifiedBy>Rich Malloy</cp:lastModifiedBy>
  <cp:revision>34</cp:revision>
  <dcterms:created xsi:type="dcterms:W3CDTF">2019-05-21T08:20:44Z</dcterms:created>
  <dcterms:modified xsi:type="dcterms:W3CDTF">2020-06-17T02:27:56Z</dcterms:modified>
</cp:coreProperties>
</file>