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8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2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0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5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22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4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31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6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7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0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B91A6-E375-4D00-9363-88B865436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C3069-8DBA-BE47-9840-E809725DF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CFDF5-26F4-3840-859D-633241C04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243041"/>
      </a:dk2>
      <a:lt2>
        <a:srgbClr val="E3E8E2"/>
      </a:lt2>
      <a:accent1>
        <a:srgbClr val="AF4DC3"/>
      </a:accent1>
      <a:accent2>
        <a:srgbClr val="7344B5"/>
      </a:accent2>
      <a:accent3>
        <a:srgbClr val="4D4DC3"/>
      </a:accent3>
      <a:accent4>
        <a:srgbClr val="3B6CB1"/>
      </a:accent4>
      <a:accent5>
        <a:srgbClr val="4DB0C3"/>
      </a:accent5>
      <a:accent6>
        <a:srgbClr val="3BB194"/>
      </a:accent6>
      <a:hlink>
        <a:srgbClr val="3B8AB2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Calibri Light</vt:lpstr>
      <vt:lpstr>RetrospectVTI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Malloy</dc:creator>
  <cp:lastModifiedBy>Rich Malloy</cp:lastModifiedBy>
  <cp:revision>1</cp:revision>
  <dcterms:created xsi:type="dcterms:W3CDTF">2020-06-14T15:26:52Z</dcterms:created>
  <dcterms:modified xsi:type="dcterms:W3CDTF">2020-06-14T15:27:54Z</dcterms:modified>
</cp:coreProperties>
</file>