
<file path=[Content_Types].xml><?xml version="1.0" encoding="utf-8"?>
<Types xmlns="http://schemas.openxmlformats.org/package/2006/content-types">
  <Default Extension="gif" ContentType="image/gi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2" r:id="rId3"/>
    <p:sldId id="257" r:id="rId4"/>
    <p:sldId id="258" r:id="rId5"/>
    <p:sldId id="260" r:id="rId6"/>
    <p:sldId id="261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F75"/>
    <a:srgbClr val="000000"/>
    <a:srgbClr val="B0105C"/>
    <a:srgbClr val="292929"/>
    <a:srgbClr val="333333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83" d="100"/>
          <a:sy n="83" d="100"/>
        </p:scale>
        <p:origin x="56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5CB3D-3145-4E2D-85DF-9CAF1E399FAA}" type="datetimeFigureOut">
              <a:rPr lang="en-US" smtClean="0"/>
              <a:t>1/30/2020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785CF-88AF-42C3-B308-80E26346AC6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43840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91809778"/>
      </p:ext>
    </p:extLst>
  </p:cSld>
  <p:clrMapOvr>
    <a:masterClrMapping/>
  </p:clrMapOvr>
  <p:transition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5CB3D-3145-4E2D-85DF-9CAF1E399FAA}" type="datetimeFigureOut">
              <a:rPr lang="en-US" smtClean="0"/>
              <a:t>1/30/2020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785CF-88AF-42C3-B308-80E26346A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763422"/>
      </p:ext>
    </p:extLst>
  </p:cSld>
  <p:clrMapOvr>
    <a:masterClrMapping/>
  </p:clrMapOvr>
  <p:transition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5CB3D-3145-4E2D-85DF-9CAF1E399FAA}" type="datetimeFigureOut">
              <a:rPr lang="en-US" smtClean="0"/>
              <a:t>1/30/2020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785CF-88AF-42C3-B308-80E26346A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629369"/>
      </p:ext>
    </p:extLst>
  </p:cSld>
  <p:clrMapOvr>
    <a:masterClrMapping/>
  </p:clrMapOvr>
  <p:transition>
    <p:cover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066800" y="304800"/>
            <a:ext cx="7543800" cy="579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66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96E5CB3D-3145-4E2D-85DF-9CAF1E399FAA}" type="datetimeFigureOut">
              <a:rPr lang="en-US" smtClean="0"/>
              <a:t>1/30/2020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D7C785CF-88AF-42C3-B308-80E26346A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82931"/>
      </p:ext>
    </p:extLst>
  </p:cSld>
  <p:clrMapOvr>
    <a:masterClrMapping/>
  </p:clrMapOvr>
  <p:transition>
    <p:cove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66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96E5CB3D-3145-4E2D-85DF-9CAF1E399FAA}" type="datetimeFigureOut">
              <a:rPr lang="en-US" smtClean="0"/>
              <a:t>1/30/2020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D7C785CF-88AF-42C3-B308-80E26346A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052005"/>
      </p:ext>
    </p:extLst>
  </p:cSld>
  <p:clrMapOvr>
    <a:masterClrMapping/>
  </p:clrMapOvr>
  <p:transition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5CB3D-3145-4E2D-85DF-9CAF1E399FAA}" type="datetimeFigureOut">
              <a:rPr lang="en-US" smtClean="0"/>
              <a:t>1/30/2020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785CF-88AF-42C3-B308-80E26346A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84148"/>
      </p:ext>
    </p:extLst>
  </p:cSld>
  <p:clrMapOvr>
    <a:masterClrMapping/>
  </p:clrMapOvr>
  <p:transition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Tahoma" pitchFamily="34" charset="0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Tahoma" pitchFamily="34" charset="0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Tahoma" pitchFamily="34" charset="0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Tahoma" pitchFamily="34" charset="0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Tahoma" pitchFamily="34" charset="0"/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Tahoma" pitchFamily="34" charset="0"/>
            </a:endParaRPr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Tahoma" pitchFamily="34" charset="0"/>
            </a:endParaRPr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Tahoma" pitchFamily="34" charset="0"/>
            </a:endParaRPr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Tahoma" pitchFamily="34" charset="0"/>
            </a:endParaRPr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Tahoma" pitchFamily="34" charset="0"/>
            </a:endParaRPr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Tahoma" pitchFamily="34" charset="0"/>
            </a:endParaRPr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Tahoma" pitchFamily="34" charset="0"/>
            </a:endParaRPr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Tahoma" pitchFamily="34" charset="0"/>
            </a:endParaRPr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Tahoma" pitchFamily="34" charset="0"/>
            </a:endParaRPr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Tahoma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5CB3D-3145-4E2D-85DF-9CAF1E399FAA}" type="datetimeFigureOut">
              <a:rPr lang="en-US" smtClean="0"/>
              <a:t>1/30/2020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785CF-88AF-42C3-B308-80E26346AC6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Rectangle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160910"/>
      </p:ext>
    </p:extLst>
  </p:cSld>
  <p:clrMapOvr>
    <a:masterClrMapping/>
  </p:clrMapOvr>
  <p:transition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5CB3D-3145-4E2D-85DF-9CAF1E399FAA}" type="datetimeFigureOut">
              <a:rPr lang="en-US" smtClean="0"/>
              <a:t>1/30/2020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785CF-88AF-42C3-B308-80E26346A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808309"/>
      </p:ext>
    </p:extLst>
  </p:cSld>
  <p:clrMapOvr>
    <a:masterClrMapping/>
  </p:clrMapOvr>
  <p:transition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5CB3D-3145-4E2D-85DF-9CAF1E399FAA}" type="datetimeFigureOut">
              <a:rPr lang="en-US" smtClean="0"/>
              <a:t>1/30/2020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785CF-88AF-42C3-B308-80E26346AC6B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472028"/>
      </p:ext>
    </p:extLst>
  </p:cSld>
  <p:clrMapOvr>
    <a:masterClrMapping/>
  </p:clrMapOvr>
  <p:transition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5CB3D-3145-4E2D-85DF-9CAF1E399FAA}" type="datetimeFigureOut">
              <a:rPr lang="en-US" smtClean="0"/>
              <a:t>1/30/2020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785CF-88AF-42C3-B308-80E26346A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658172"/>
      </p:ext>
    </p:extLst>
  </p:cSld>
  <p:clrMapOvr>
    <a:masterClrMapping/>
  </p:clrMapOvr>
  <p:transition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5CB3D-3145-4E2D-85DF-9CAF1E399FAA}" type="datetimeFigureOut">
              <a:rPr lang="en-US" smtClean="0"/>
              <a:t>1/30/2020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785CF-88AF-42C3-B308-80E26346A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767623"/>
      </p:ext>
    </p:extLst>
  </p:cSld>
  <p:clrMapOvr>
    <a:masterClrMapping/>
  </p:clrMapOvr>
  <p:transition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5CB3D-3145-4E2D-85DF-9CAF1E399FAA}" type="datetimeFigureOut">
              <a:rPr lang="en-US" smtClean="0"/>
              <a:t>1/30/2020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785CF-88AF-42C3-B308-80E26346A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764095"/>
      </p:ext>
    </p:extLst>
  </p:cSld>
  <p:clrMapOvr>
    <a:masterClrMapping/>
  </p:clrMapOvr>
  <p:transition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grpSp>
        <p:nvGrpSpPr>
          <p:cNvPr id="14" name="Group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/>
          <a:p>
            <a:fld id="{96E5CB3D-3145-4E2D-85DF-9CAF1E399FAA}" type="datetimeFigureOut">
              <a:rPr lang="en-US" smtClean="0"/>
              <a:t>1/30/2020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/>
          <a:p>
            <a:fld id="{D7C785CF-88AF-42C3-B308-80E26346A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42870"/>
      </p:ext>
    </p:extLst>
  </p:cSld>
  <p:clrMapOvr>
    <a:masterClrMapping/>
  </p:clrMapOvr>
  <p:transition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96E5CB3D-3145-4E2D-85DF-9CAF1E399FAA}" type="datetimeFigureOut">
              <a:rPr lang="en-US" smtClean="0"/>
              <a:t>1/30/2020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181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382000" y="6416675"/>
            <a:ext cx="6858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2000">
                <a:solidFill>
                  <a:schemeClr val="tx2"/>
                </a:solidFill>
              </a:defRPr>
            </a:lvl1pPr>
            <a:extLst/>
          </a:lstStyle>
          <a:p>
            <a:fld id="{D7C785CF-88AF-42C3-B308-80E26346A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4841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ransition>
    <p:cover/>
  </p:transition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42156-5103-4C05-AF62-B3717EA3CCE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Animated GIFs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5C38BB-63E4-4B72-90CC-ED17849025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Add Motion to Your Slides</a:t>
            </a:r>
          </a:p>
        </p:txBody>
      </p:sp>
    </p:spTree>
    <p:extLst>
      <p:ext uri="{BB962C8B-B14F-4D97-AF65-F5344CB8AC3E}">
        <p14:creationId xmlns:p14="http://schemas.microsoft.com/office/powerpoint/2010/main" val="237266825"/>
      </p:ext>
    </p:extLst>
  </p:cSld>
  <p:clrMapOvr>
    <a:masterClrMapping/>
  </p:clrMapOvr>
  <p:transition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F04F3F5-31E9-42E9-9DB2-51A7A2B3FD8A}"/>
              </a:ext>
            </a:extLst>
          </p:cNvPr>
          <p:cNvSpPr/>
          <p:nvPr/>
        </p:nvSpPr>
        <p:spPr>
          <a:xfrm>
            <a:off x="740780" y="3310359"/>
            <a:ext cx="5671595" cy="2141317"/>
          </a:xfrm>
          <a:prstGeom prst="rect">
            <a:avLst/>
          </a:prstGeom>
          <a:solidFill>
            <a:srgbClr val="003F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B42156-5103-4C05-AF62-B3717EA3CCE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Animated GIFs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5C38BB-63E4-4B72-90CC-ED17849025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Add Motion to Your Slides</a:t>
            </a:r>
          </a:p>
        </p:txBody>
      </p:sp>
    </p:spTree>
    <p:extLst>
      <p:ext uri="{BB962C8B-B14F-4D97-AF65-F5344CB8AC3E}">
        <p14:creationId xmlns:p14="http://schemas.microsoft.com/office/powerpoint/2010/main" val="2296818987"/>
      </p:ext>
    </p:extLst>
  </p:cSld>
  <p:clrMapOvr>
    <a:masterClrMapping/>
  </p:clrMapOvr>
  <p:transition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42156-5103-4C05-AF62-B3717EA3CCE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Animated GIFs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5C38BB-63E4-4B72-90CC-ED17849025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Add Motion to Your Slides</a:t>
            </a:r>
          </a:p>
        </p:txBody>
      </p:sp>
    </p:spTree>
    <p:extLst>
      <p:ext uri="{BB962C8B-B14F-4D97-AF65-F5344CB8AC3E}">
        <p14:creationId xmlns:p14="http://schemas.microsoft.com/office/powerpoint/2010/main" val="238299194"/>
      </p:ext>
    </p:extLst>
  </p:cSld>
  <p:clrMapOvr>
    <a:masterClrMapping/>
  </p:clrMapOvr>
  <p:transition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D1CA9C4-6B0B-46E2-8F55-157BA3AD218A}"/>
              </a:ext>
            </a:extLst>
          </p:cNvPr>
          <p:cNvSpPr/>
          <p:nvPr/>
        </p:nvSpPr>
        <p:spPr>
          <a:xfrm>
            <a:off x="740780" y="3310359"/>
            <a:ext cx="5671595" cy="2141317"/>
          </a:xfrm>
          <a:prstGeom prst="rect">
            <a:avLst/>
          </a:prstGeom>
          <a:solidFill>
            <a:srgbClr val="292929">
              <a:alpha val="6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B42156-5103-4C05-AF62-B3717EA3CCE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Animated GIFs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5C38BB-63E4-4B72-90CC-ED17849025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Add Motion to Your Slides</a:t>
            </a:r>
          </a:p>
        </p:txBody>
      </p:sp>
    </p:spTree>
    <p:extLst>
      <p:ext uri="{BB962C8B-B14F-4D97-AF65-F5344CB8AC3E}">
        <p14:creationId xmlns:p14="http://schemas.microsoft.com/office/powerpoint/2010/main" val="2102208819"/>
      </p:ext>
    </p:extLst>
  </p:cSld>
  <p:clrMapOvr>
    <a:masterClrMapping/>
  </p:clrMapOvr>
  <p:transition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42156-5103-4C05-AF62-B3717EA3CCE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Animated GIFs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5C38BB-63E4-4B72-90CC-ED17849025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Add Motion to Your Slides</a:t>
            </a:r>
          </a:p>
        </p:txBody>
      </p:sp>
    </p:spTree>
    <p:extLst>
      <p:ext uri="{BB962C8B-B14F-4D97-AF65-F5344CB8AC3E}">
        <p14:creationId xmlns:p14="http://schemas.microsoft.com/office/powerpoint/2010/main" val="3475661811"/>
      </p:ext>
    </p:extLst>
  </p:cSld>
  <p:clrMapOvr>
    <a:masterClrMapping/>
  </p:clrMapOvr>
  <p:transition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61840B4-1701-481E-9C58-283AF81DAF16}"/>
              </a:ext>
            </a:extLst>
          </p:cNvPr>
          <p:cNvSpPr/>
          <p:nvPr/>
        </p:nvSpPr>
        <p:spPr>
          <a:xfrm>
            <a:off x="740780" y="3310359"/>
            <a:ext cx="5671595" cy="2141317"/>
          </a:xfrm>
          <a:prstGeom prst="rect">
            <a:avLst/>
          </a:prstGeom>
          <a:solidFill>
            <a:srgbClr val="B010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B42156-5103-4C05-AF62-B3717EA3CCE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Animated GIFs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5C38BB-63E4-4B72-90CC-ED17849025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Add Motion to Your Slides</a:t>
            </a:r>
          </a:p>
        </p:txBody>
      </p:sp>
    </p:spTree>
    <p:extLst>
      <p:ext uri="{BB962C8B-B14F-4D97-AF65-F5344CB8AC3E}">
        <p14:creationId xmlns:p14="http://schemas.microsoft.com/office/powerpoint/2010/main" val="1369739916"/>
      </p:ext>
    </p:extLst>
  </p:cSld>
  <p:clrMapOvr>
    <a:masterClrMapping/>
  </p:clrMapOvr>
  <p:transition>
    <p:cover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Rich's Theme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ich's Theme" id="{4FAE82AF-660B-4010-AD55-12FD579F8B9A}" vid="{283DE37C-2920-4483-BDF4-A29A1DBB8F5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Rich's Theme</Template>
  <TotalTime>17</TotalTime>
  <Words>42</Words>
  <Application>Microsoft Office PowerPoint</Application>
  <PresentationFormat>On-screen Show (4:3)</PresentationFormat>
  <Paragraphs>12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Tahoma</vt:lpstr>
      <vt:lpstr>Verdana</vt:lpstr>
      <vt:lpstr>Wingdings</vt:lpstr>
      <vt:lpstr>Wingdings 2</vt:lpstr>
      <vt:lpstr>Wingdings 3</vt:lpstr>
      <vt:lpstr>Rich's Theme</vt:lpstr>
      <vt:lpstr>Animated GIFs</vt:lpstr>
      <vt:lpstr>Animated GIFs</vt:lpstr>
      <vt:lpstr>Animated GIFs</vt:lpstr>
      <vt:lpstr>Animated GIFs</vt:lpstr>
      <vt:lpstr>Animated GIFs</vt:lpstr>
      <vt:lpstr>Animated GIFs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Animated GIFs</dc:title>
  <dc:creator>Rich Malloy</dc:creator>
  <cp:lastModifiedBy>Rich Malloy</cp:lastModifiedBy>
  <cp:revision>3</cp:revision>
  <dcterms:created xsi:type="dcterms:W3CDTF">2020-01-30T06:23:07Z</dcterms:created>
  <dcterms:modified xsi:type="dcterms:W3CDTF">2020-01-30T06:40:47Z</dcterms:modified>
</cp:coreProperties>
</file>