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7" r:id="rId2"/>
    <p:sldId id="377" r:id="rId3"/>
    <p:sldId id="378" r:id="rId4"/>
    <p:sldId id="379" r:id="rId5"/>
    <p:sldId id="371" r:id="rId6"/>
    <p:sldId id="366" r:id="rId7"/>
    <p:sldId id="376" r:id="rId8"/>
    <p:sldId id="365" r:id="rId9"/>
    <p:sldId id="374" r:id="rId10"/>
    <p:sldId id="364" r:id="rId11"/>
    <p:sldId id="372" r:id="rId12"/>
    <p:sldId id="370" r:id="rId13"/>
    <p:sldId id="373" r:id="rId14"/>
    <p:sldId id="375" r:id="rId15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C4945-A538-4DEC-ACCE-1FFB6C4FB595}" v="2" dt="2019-05-08T18:09:5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00" autoAdjust="0"/>
  </p:normalViewPr>
  <p:slideViewPr>
    <p:cSldViewPr snapToGrid="0">
      <p:cViewPr varScale="1">
        <p:scale>
          <a:sx n="46" d="100"/>
          <a:sy n="46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y, Richard T" userId="5071cea0-45bc-47a7-b914-d62649483948" providerId="ADAL" clId="{06FC4945-A538-4DEC-ACCE-1FFB6C4FB595}"/>
    <pc:docChg chg="modSld">
      <pc:chgData name="Malloy, Richard T" userId="5071cea0-45bc-47a7-b914-d62649483948" providerId="ADAL" clId="{06FC4945-A538-4DEC-ACCE-1FFB6C4FB595}" dt="2019-05-08T18:08:41.606" v="9" actId="404"/>
      <pc:docMkLst>
        <pc:docMk/>
      </pc:docMkLst>
      <pc:sldChg chg="modSp">
        <pc:chgData name="Malloy, Richard T" userId="5071cea0-45bc-47a7-b914-d62649483948" providerId="ADAL" clId="{06FC4945-A538-4DEC-ACCE-1FFB6C4FB595}" dt="2019-05-08T18:08:41.606" v="9" actId="404"/>
        <pc:sldMkLst>
          <pc:docMk/>
          <pc:sldMk cId="958061830" sldId="376"/>
        </pc:sldMkLst>
        <pc:spChg chg="mod">
          <ac:chgData name="Malloy, Richard T" userId="5071cea0-45bc-47a7-b914-d62649483948" providerId="ADAL" clId="{06FC4945-A538-4DEC-ACCE-1FFB6C4FB595}" dt="2019-05-08T18:08:41.606" v="9" actId="404"/>
          <ac:spMkLst>
            <pc:docMk/>
            <pc:sldMk cId="958061830" sldId="376"/>
            <ac:spMk id="4" creationId="{4D21FABC-688D-4A47-9F3C-D374738345AC}"/>
          </ac:spMkLst>
        </pc:spChg>
      </pc:sldChg>
    </pc:docChg>
  </pc:docChgLst>
  <pc:docChgLst>
    <pc:chgData name="Malloy, Richard T" userId="5071cea0-45bc-47a7-b914-d62649483948" providerId="ADAL" clId="{B0CB5B27-7864-44B4-A142-D1397A7F0C5A}"/>
    <pc:docChg chg="custSel addSld modSld">
      <pc:chgData name="Malloy, Richard T" userId="5071cea0-45bc-47a7-b914-d62649483948" providerId="ADAL" clId="{B0CB5B27-7864-44B4-A142-D1397A7F0C5A}" dt="2019-05-07T04:28:27.802" v="380" actId="20577"/>
      <pc:docMkLst>
        <pc:docMk/>
      </pc:docMkLst>
      <pc:sldChg chg="addSp modSp modAnim">
        <pc:chgData name="Malloy, Richard T" userId="5071cea0-45bc-47a7-b914-d62649483948" providerId="ADAL" clId="{B0CB5B27-7864-44B4-A142-D1397A7F0C5A}" dt="2019-05-07T04:16:36.161" v="350" actId="20577"/>
        <pc:sldMkLst>
          <pc:docMk/>
          <pc:sldMk cId="1595976083" sldId="366"/>
        </pc:sldMkLst>
        <pc:spChg chg="mod">
          <ac:chgData name="Malloy, Richard T" userId="5071cea0-45bc-47a7-b914-d62649483948" providerId="ADAL" clId="{B0CB5B27-7864-44B4-A142-D1397A7F0C5A}" dt="2019-05-07T04:16:36.161" v="350" actId="20577"/>
          <ac:spMkLst>
            <pc:docMk/>
            <pc:sldMk cId="1595976083" sldId="366"/>
            <ac:spMk id="3" creationId="{A76F0165-185A-4C6C-B750-F3B7D3BBAED9}"/>
          </ac:spMkLst>
        </pc:spChg>
        <pc:picChg chg="add mod">
          <ac:chgData name="Malloy, Richard T" userId="5071cea0-45bc-47a7-b914-d62649483948" providerId="ADAL" clId="{B0CB5B27-7864-44B4-A142-D1397A7F0C5A}" dt="2019-05-07T04:15:57.997" v="341" actId="14100"/>
          <ac:picMkLst>
            <pc:docMk/>
            <pc:sldMk cId="1595976083" sldId="366"/>
            <ac:picMk id="4" creationId="{CA633D3B-391B-479C-ACF4-6B063D26B33D}"/>
          </ac:picMkLst>
        </pc:picChg>
      </pc:sldChg>
      <pc:sldChg chg="modSp add">
        <pc:chgData name="Malloy, Richard T" userId="5071cea0-45bc-47a7-b914-d62649483948" providerId="ADAL" clId="{B0CB5B27-7864-44B4-A142-D1397A7F0C5A}" dt="2019-05-06T03:07:40.007" v="263" actId="20577"/>
        <pc:sldMkLst>
          <pc:docMk/>
          <pc:sldMk cId="2024475128" sldId="368"/>
        </pc:sldMkLst>
        <pc:spChg chg="mod">
          <ac:chgData name="Malloy, Richard T" userId="5071cea0-45bc-47a7-b914-d62649483948" providerId="ADAL" clId="{B0CB5B27-7864-44B4-A142-D1397A7F0C5A}" dt="2019-05-06T03:00:25.024" v="96" actId="255"/>
          <ac:spMkLst>
            <pc:docMk/>
            <pc:sldMk cId="2024475128" sldId="368"/>
            <ac:spMk id="2" creationId="{9B952F43-6C24-4A95-9CF9-E75BDB3E69F7}"/>
          </ac:spMkLst>
        </pc:spChg>
        <pc:spChg chg="mod">
          <ac:chgData name="Malloy, Richard T" userId="5071cea0-45bc-47a7-b914-d62649483948" providerId="ADAL" clId="{B0CB5B27-7864-44B4-A142-D1397A7F0C5A}" dt="2019-05-06T03:07:40.007" v="263" actId="20577"/>
          <ac:spMkLst>
            <pc:docMk/>
            <pc:sldMk cId="2024475128" sldId="368"/>
            <ac:spMk id="3" creationId="{035AF67E-A61B-4BE1-BE13-AB3D5ECD1B02}"/>
          </ac:spMkLst>
        </pc:spChg>
      </pc:sldChg>
      <pc:sldChg chg="modSp add">
        <pc:chgData name="Malloy, Richard T" userId="5071cea0-45bc-47a7-b914-d62649483948" providerId="ADAL" clId="{B0CB5B27-7864-44B4-A142-D1397A7F0C5A}" dt="2019-05-06T03:15:24.706" v="309" actId="20577"/>
        <pc:sldMkLst>
          <pc:docMk/>
          <pc:sldMk cId="2030491938" sldId="369"/>
        </pc:sldMkLst>
        <pc:spChg chg="mod">
          <ac:chgData name="Malloy, Richard T" userId="5071cea0-45bc-47a7-b914-d62649483948" providerId="ADAL" clId="{B0CB5B27-7864-44B4-A142-D1397A7F0C5A}" dt="2019-05-06T03:15:06.936" v="280" actId="20577"/>
          <ac:spMkLst>
            <pc:docMk/>
            <pc:sldMk cId="2030491938" sldId="369"/>
            <ac:spMk id="2" creationId="{531168F8-D23E-4272-905F-97B903A45551}"/>
          </ac:spMkLst>
        </pc:spChg>
        <pc:spChg chg="mod">
          <ac:chgData name="Malloy, Richard T" userId="5071cea0-45bc-47a7-b914-d62649483948" providerId="ADAL" clId="{B0CB5B27-7864-44B4-A142-D1397A7F0C5A}" dt="2019-05-06T03:15:24.706" v="309" actId="20577"/>
          <ac:spMkLst>
            <pc:docMk/>
            <pc:sldMk cId="2030491938" sldId="369"/>
            <ac:spMk id="3" creationId="{BF298FA1-E03B-44E5-AF6B-957437986B92}"/>
          </ac:spMkLst>
        </pc:spChg>
      </pc:sldChg>
      <pc:sldChg chg="addSp delSp modSp add">
        <pc:chgData name="Malloy, Richard T" userId="5071cea0-45bc-47a7-b914-d62649483948" providerId="ADAL" clId="{B0CB5B27-7864-44B4-A142-D1397A7F0C5A}" dt="2019-05-06T03:33:30.123" v="338" actId="14100"/>
        <pc:sldMkLst>
          <pc:docMk/>
          <pc:sldMk cId="487327448" sldId="370"/>
        </pc:sldMkLst>
        <pc:spChg chg="del">
          <ac:chgData name="Malloy, Richard T" userId="5071cea0-45bc-47a7-b914-d62649483948" providerId="ADAL" clId="{B0CB5B27-7864-44B4-A142-D1397A7F0C5A}" dt="2019-05-06T03:32:30.274" v="311"/>
          <ac:spMkLst>
            <pc:docMk/>
            <pc:sldMk cId="487327448" sldId="370"/>
            <ac:spMk id="2" creationId="{9D4C3015-B8A0-4531-BC21-0332E268E73A}"/>
          </ac:spMkLst>
        </pc:spChg>
        <pc:spChg chg="del">
          <ac:chgData name="Malloy, Richard T" userId="5071cea0-45bc-47a7-b914-d62649483948" providerId="ADAL" clId="{B0CB5B27-7864-44B4-A142-D1397A7F0C5A}" dt="2019-05-06T03:32:30.274" v="311"/>
          <ac:spMkLst>
            <pc:docMk/>
            <pc:sldMk cId="487327448" sldId="370"/>
            <ac:spMk id="3" creationId="{559F4CD4-C530-43C2-9DD0-D0DE7741221E}"/>
          </ac:spMkLst>
        </pc:spChg>
        <pc:spChg chg="add mod">
          <ac:chgData name="Malloy, Richard T" userId="5071cea0-45bc-47a7-b914-d62649483948" providerId="ADAL" clId="{B0CB5B27-7864-44B4-A142-D1397A7F0C5A}" dt="2019-05-06T03:33:01.129" v="333" actId="20577"/>
          <ac:spMkLst>
            <pc:docMk/>
            <pc:sldMk cId="487327448" sldId="370"/>
            <ac:spMk id="4" creationId="{44F39B1A-C876-4E3B-9A7C-69EACA9EBAFF}"/>
          </ac:spMkLst>
        </pc:spChg>
        <pc:picChg chg="add mod">
          <ac:chgData name="Malloy, Richard T" userId="5071cea0-45bc-47a7-b914-d62649483948" providerId="ADAL" clId="{B0CB5B27-7864-44B4-A142-D1397A7F0C5A}" dt="2019-05-06T03:33:30.123" v="338" actId="14100"/>
          <ac:picMkLst>
            <pc:docMk/>
            <pc:sldMk cId="487327448" sldId="370"/>
            <ac:picMk id="5" creationId="{7FECCE41-7182-4889-AC94-12821C066E02}"/>
          </ac:picMkLst>
        </pc:picChg>
      </pc:sldChg>
      <pc:sldChg chg="add">
        <pc:chgData name="Malloy, Richard T" userId="5071cea0-45bc-47a7-b914-d62649483948" providerId="ADAL" clId="{B0CB5B27-7864-44B4-A142-D1397A7F0C5A}" dt="2019-05-07T04:17:56.206" v="351"/>
        <pc:sldMkLst>
          <pc:docMk/>
          <pc:sldMk cId="1569457850" sldId="375"/>
        </pc:sldMkLst>
      </pc:sldChg>
      <pc:sldChg chg="addSp delSp modSp add">
        <pc:chgData name="Malloy, Richard T" userId="5071cea0-45bc-47a7-b914-d62649483948" providerId="ADAL" clId="{B0CB5B27-7864-44B4-A142-D1397A7F0C5A}" dt="2019-05-07T04:28:27.802" v="380" actId="20577"/>
        <pc:sldMkLst>
          <pc:docMk/>
          <pc:sldMk cId="958061830" sldId="376"/>
        </pc:sldMkLst>
        <pc:spChg chg="del">
          <ac:chgData name="Malloy, Richard T" userId="5071cea0-45bc-47a7-b914-d62649483948" providerId="ADAL" clId="{B0CB5B27-7864-44B4-A142-D1397A7F0C5A}" dt="2019-05-07T04:28:02.437" v="353"/>
          <ac:spMkLst>
            <pc:docMk/>
            <pc:sldMk cId="958061830" sldId="376"/>
            <ac:spMk id="2" creationId="{0341544C-34D9-489D-96DA-F2EBCF5C6D4F}"/>
          </ac:spMkLst>
        </pc:spChg>
        <pc:spChg chg="del">
          <ac:chgData name="Malloy, Richard T" userId="5071cea0-45bc-47a7-b914-d62649483948" providerId="ADAL" clId="{B0CB5B27-7864-44B4-A142-D1397A7F0C5A}" dt="2019-05-07T04:28:02.437" v="353"/>
          <ac:spMkLst>
            <pc:docMk/>
            <pc:sldMk cId="958061830" sldId="376"/>
            <ac:spMk id="3" creationId="{E72F47F5-2168-4102-B5CF-49193CF13AC7}"/>
          </ac:spMkLst>
        </pc:spChg>
        <pc:spChg chg="add mod">
          <ac:chgData name="Malloy, Richard T" userId="5071cea0-45bc-47a7-b914-d62649483948" providerId="ADAL" clId="{B0CB5B27-7864-44B4-A142-D1397A7F0C5A}" dt="2019-05-07T04:28:27.802" v="380" actId="20577"/>
          <ac:spMkLst>
            <pc:docMk/>
            <pc:sldMk cId="958061830" sldId="376"/>
            <ac:spMk id="4" creationId="{4D21FABC-688D-4A47-9F3C-D374738345AC}"/>
          </ac:spMkLst>
        </pc:spChg>
        <pc:picChg chg="add mod">
          <ac:chgData name="Malloy, Richard T" userId="5071cea0-45bc-47a7-b914-d62649483948" providerId="ADAL" clId="{B0CB5B27-7864-44B4-A142-D1397A7F0C5A}" dt="2019-05-07T04:28:13.445" v="355" actId="1076"/>
          <ac:picMkLst>
            <pc:docMk/>
            <pc:sldMk cId="958061830" sldId="376"/>
            <ac:picMk id="5" creationId="{666C5C63-1FDF-485F-99C5-9252427312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DFED0-9D39-4F3B-9DFF-1121B25BCF8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8839-E87C-41F4-88DA-C65D66C6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alternative to Get</a:t>
            </a:r>
            <a:r>
              <a:rPr lang="en-US" baseline="0" dirty="0" smtClean="0"/>
              <a:t> &amp; Transform is what we will talk about in this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8839-E87C-41F4-88DA-C65D66C608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7D19-8A7D-48FA-A242-DCFCB2ED6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2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E4C0-0930-411D-BEE2-5724BBC7D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157-2BFB-48CF-BFF9-B36D7B0B2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8A49-30BF-4A13-84D7-F3441776B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B759-2370-47C5-9C98-E327CE3A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59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CD8-6D16-41F6-B9A2-6D7E69731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CE0C-867C-406A-8955-99205C1C6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91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16A2-E880-4830-B5A1-4CEC270FB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B738-8581-4809-BBA4-778B8A477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2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3153-496B-4380-AD99-D9ABB56A7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2307C22-56E3-48D3-9FCF-F7845AE0B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181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85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2000">
                <a:solidFill>
                  <a:schemeClr val="tx2"/>
                </a:solidFill>
              </a:defRPr>
            </a:lvl1pPr>
            <a:extLst/>
          </a:lstStyle>
          <a:p>
            <a:fld id="{6D1284A3-DB00-47D3-984D-9B16FBBE8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werbi.microsoft.com/en-us/deskto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Bo1BrpR3AY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772400" cy="1975104"/>
          </a:xfrm>
        </p:spPr>
        <p:txBody>
          <a:bodyPr/>
          <a:lstStyle/>
          <a:p>
            <a:r>
              <a:rPr lang="en-US" sz="6000" dirty="0"/>
              <a:t>Dashboards &amp; Power BI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dirty="0"/>
              <a:t>Advanced Microsoft Excel</a:t>
            </a:r>
          </a:p>
          <a:p>
            <a:r>
              <a:rPr lang="en-US" sz="2800" dirty="0"/>
              <a:t>Session 5: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3048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/>
              <a:t>Rich Malloy, Tech Help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21AD-C1F2-44AB-B410-1E646C1E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View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7C67-4472-48EA-8F87-466D4D0E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some amazing features, </a:t>
            </a:r>
            <a:r>
              <a:rPr lang="en-US" i="1" dirty="0"/>
              <a:t>but</a:t>
            </a:r>
            <a:r>
              <a:rPr lang="en-US" dirty="0"/>
              <a:t>…</a:t>
            </a:r>
          </a:p>
          <a:p>
            <a:r>
              <a:rPr lang="en-US" dirty="0"/>
              <a:t>Power View has been deprecated by Microsoft</a:t>
            </a:r>
          </a:p>
          <a:p>
            <a:r>
              <a:rPr lang="en-US" dirty="0"/>
              <a:t>Replaced by Power BI Desktop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E33A-5064-4D11-970D-3850176B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C271-8711-449F-A911-D2A02B2E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dashboard tool from Microsoft</a:t>
            </a:r>
          </a:p>
          <a:p>
            <a:r>
              <a:rPr lang="en-US" dirty="0"/>
              <a:t>How to download:</a:t>
            </a:r>
          </a:p>
          <a:p>
            <a:pPr lvl="1"/>
            <a:r>
              <a:rPr lang="en-US" sz="2000" dirty="0"/>
              <a:t>Go to the following website:</a:t>
            </a:r>
          </a:p>
          <a:p>
            <a:pPr lvl="2"/>
            <a:r>
              <a:rPr lang="en-US" sz="1800" u="sng" dirty="0">
                <a:hlinkClick r:id="rId2"/>
              </a:rPr>
              <a:t>https://powerbi.microsoft.com/en-us/desktop/</a:t>
            </a:r>
            <a:endParaRPr lang="en-US" sz="1800" dirty="0"/>
          </a:p>
          <a:p>
            <a:pPr lvl="1"/>
            <a:r>
              <a:rPr lang="en-US" sz="2000" dirty="0"/>
              <a:t>Click: </a:t>
            </a:r>
            <a:r>
              <a:rPr lang="en-US" sz="2000" b="1" dirty="0"/>
              <a:t>Advanced Download Options</a:t>
            </a:r>
            <a:endParaRPr lang="en-US" sz="2000" dirty="0"/>
          </a:p>
          <a:p>
            <a:pPr lvl="1"/>
            <a:r>
              <a:rPr lang="en-US" sz="2000" dirty="0"/>
              <a:t>Click: </a:t>
            </a:r>
            <a:r>
              <a:rPr lang="en-US" sz="2000" b="1" dirty="0"/>
              <a:t>Download</a:t>
            </a:r>
            <a:endParaRPr lang="en-US" sz="2000" dirty="0"/>
          </a:p>
          <a:p>
            <a:pPr lvl="1"/>
            <a:r>
              <a:rPr lang="en-US" sz="2000" dirty="0"/>
              <a:t>Choose: </a:t>
            </a:r>
            <a:r>
              <a:rPr lang="en-US" sz="2000" b="1" dirty="0"/>
              <a:t>PBIDesktop.msi</a:t>
            </a:r>
            <a:endParaRPr lang="en-US" sz="2000" dirty="0"/>
          </a:p>
          <a:p>
            <a:pPr lvl="1"/>
            <a:r>
              <a:rPr lang="en-US" sz="2000" dirty="0"/>
              <a:t>Click: </a:t>
            </a:r>
            <a:r>
              <a:rPr lang="en-US" sz="2000" b="1" dirty="0"/>
              <a:t>Next</a:t>
            </a:r>
            <a:endParaRPr lang="en-US" sz="2000" dirty="0"/>
          </a:p>
          <a:p>
            <a:pPr lvl="1"/>
            <a:r>
              <a:rPr lang="en-US" sz="2000" dirty="0"/>
              <a:t>If needed, enter your name and email address</a:t>
            </a:r>
          </a:p>
          <a:p>
            <a:pPr lvl="1"/>
            <a:r>
              <a:rPr lang="en-US" sz="2000" dirty="0"/>
              <a:t>The program should then download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F39B1A-C876-4E3B-9A7C-69EACA9E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PI Desktop Demo</a:t>
            </a:r>
          </a:p>
        </p:txBody>
      </p:sp>
      <p:pic>
        <p:nvPicPr>
          <p:cNvPr id="5" name="Online Media 4" title="Overview of Power BI Desktop and Power BI service (0-2)">
            <a:hlinkClick r:id="" action="ppaction://media"/>
            <a:extLst>
              <a:ext uri="{FF2B5EF4-FFF2-40B4-BE49-F238E27FC236}">
                <a16:creationId xmlns:a16="http://schemas.microsoft.com/office/drawing/2014/main" id="{7FECCE41-7182-4889-AC94-12821C066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DE284-C90C-4F91-87A6-6AE6D2CA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Power BI Desktop 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DBFEC-7361-4729-8050-17FF7A28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filter the charts, just click any chart element (e.g., pie slice)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F9467E-581E-430A-8C33-8390B4A8E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9" y="3072736"/>
            <a:ext cx="5881511" cy="3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7BE2-A5AB-4875-B35E-8ADEC35B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B57F-7318-4DAF-8C7C-DE76CDD8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Excel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Formatting</a:t>
            </a:r>
          </a:p>
          <a:p>
            <a:r>
              <a:rPr lang="en-US" dirty="0" smtClean="0"/>
              <a:t>Great Functionality</a:t>
            </a:r>
          </a:p>
          <a:p>
            <a:r>
              <a:rPr lang="en-US" dirty="0" smtClean="0"/>
              <a:t>Used by many new Excel features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085" y="4391036"/>
            <a:ext cx="5068327" cy="23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Get &amp;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6584"/>
            <a:ext cx="7772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Alias: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Power Query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Enables you to set up a query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Query can get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then reorganize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72006"/>
            <a:ext cx="9144000" cy="25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Charts</a:t>
            </a:r>
          </a:p>
          <a:p>
            <a:r>
              <a:rPr lang="en-US" dirty="0" smtClean="0"/>
              <a:t>3D Map Charts</a:t>
            </a:r>
          </a:p>
          <a:p>
            <a:r>
              <a:rPr lang="en-US" dirty="0" smtClean="0"/>
              <a:t>Interactive Dashboard w/ Timeline</a:t>
            </a:r>
          </a:p>
          <a:p>
            <a:r>
              <a:rPr lang="en-US" dirty="0" smtClean="0"/>
              <a:t>Power BI Desktop Dashboard</a:t>
            </a:r>
          </a:p>
          <a:p>
            <a:r>
              <a:rPr lang="en-US" dirty="0" smtClean="0"/>
              <a:t>Macros</a:t>
            </a:r>
          </a:p>
          <a:p>
            <a:r>
              <a:rPr lang="en-US" dirty="0" smtClean="0"/>
              <a:t>VBA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EB51-77D6-4495-A18E-051CDB51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AC7F-24D4-4684-8AF2-15580798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available in certain Excel versions</a:t>
            </a:r>
          </a:p>
          <a:p>
            <a:r>
              <a:rPr lang="en-US" dirty="0"/>
              <a:t>Shows images of states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126ADE-4366-48B0-99B3-F99CD4BF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2" y="3960275"/>
            <a:ext cx="4580952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AAAA-ED07-45FB-9EC3-1A090684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Maps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0165-185A-4C6C-B750-F3B7D3BBA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geographical data in 3D</a:t>
            </a:r>
          </a:p>
          <a:p>
            <a:r>
              <a:rPr lang="en-US" dirty="0"/>
              <a:t>Also animated</a:t>
            </a:r>
          </a:p>
          <a:p>
            <a:r>
              <a:rPr lang="en-US" dirty="0"/>
              <a:t>Examples: Sales for Each City</a:t>
            </a:r>
          </a:p>
        </p:txBody>
      </p:sp>
      <p:pic>
        <p:nvPicPr>
          <p:cNvPr id="4" name="3D Map Tour 5 sec">
            <a:hlinkClick r:id="" action="ppaction://media"/>
            <a:extLst>
              <a:ext uri="{FF2B5EF4-FFF2-40B4-BE49-F238E27FC236}">
                <a16:creationId xmlns:a16="http://schemas.microsoft.com/office/drawing/2014/main" id="{CA633D3B-391B-479C-ACF4-6B063D26B3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4869" y="4124739"/>
            <a:ext cx="4859131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1FABC-688D-4A47-9F3C-D3747383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3D Map: Population in SE CT Towns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C5C63-1FDF-485F-99C5-92524273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817825"/>
            <a:ext cx="6381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ACBC-F19D-4EC9-984C-69F4A249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AF39-5C28-40A4-B1F9-EC9E93C9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executives focus on key variables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BE1F9-800A-49E5-9CAF-DD351713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53" y="2862413"/>
            <a:ext cx="5277447" cy="39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45B6-FEEC-484A-A36F-B007CDF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Create an Interactive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5BBB-FEB2-4C1B-BD6F-E06361A5F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i="1" dirty="0"/>
              <a:t>General Procedure: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Create a Pivot Table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Create Slicers based on the table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Make copies of the Pivot Table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Adjust each copy to show different insight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Create Pivot Charts from each table</a:t>
            </a:r>
          </a:p>
        </p:txBody>
      </p:sp>
    </p:spTree>
    <p:extLst>
      <p:ext uri="{BB962C8B-B14F-4D97-AF65-F5344CB8AC3E}">
        <p14:creationId xmlns:p14="http://schemas.microsoft.com/office/powerpoint/2010/main" val="21544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-RM">
  <a:themeElements>
    <a:clrScheme name="Custom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ADDC"/>
      </a:hlink>
      <a:folHlink>
        <a:srgbClr val="00ADD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264</Words>
  <Application>Microsoft Office PowerPoint</Application>
  <PresentationFormat>On-screen Show (4:3)</PresentationFormat>
  <Paragraphs>57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Verdana</vt:lpstr>
      <vt:lpstr>Wingdings</vt:lpstr>
      <vt:lpstr>Wingdings 2</vt:lpstr>
      <vt:lpstr>Wingdings 3</vt:lpstr>
      <vt:lpstr>Theme1-RM</vt:lpstr>
      <vt:lpstr>Dashboards &amp; Power BI</vt:lpstr>
      <vt:lpstr>Review: Excel Tables</vt:lpstr>
      <vt:lpstr>Review: Get &amp; Transform</vt:lpstr>
      <vt:lpstr>Agenda</vt:lpstr>
      <vt:lpstr>Map Charts</vt:lpstr>
      <vt:lpstr>3D Maps Chart</vt:lpstr>
      <vt:lpstr>3D Map: Population in SE CT Towns</vt:lpstr>
      <vt:lpstr>Interactive Dashboard</vt:lpstr>
      <vt:lpstr>Create an Interactive Dashboard</vt:lpstr>
      <vt:lpstr>Power View Dashboard</vt:lpstr>
      <vt:lpstr>Power BI Desktop</vt:lpstr>
      <vt:lpstr>Power PI Desktop Demo</vt:lpstr>
      <vt:lpstr>The Power BI Desktop Dashboard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Dashboards &amp; Powerview</dc:title>
  <dc:creator>Malloy, Richard T</dc:creator>
  <cp:lastModifiedBy>Malloy, Richard T</cp:lastModifiedBy>
  <cp:revision>9</cp:revision>
  <dcterms:created xsi:type="dcterms:W3CDTF">2019-05-06T02:33:27Z</dcterms:created>
  <dcterms:modified xsi:type="dcterms:W3CDTF">2019-07-26T00:49:21Z</dcterms:modified>
</cp:coreProperties>
</file>